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56" r:id="rId4"/>
    <p:sldId id="262" r:id="rId5"/>
    <p:sldId id="261" r:id="rId6"/>
    <p:sldId id="260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04C912-3838-3D5D-6BFC-8B71041DE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FB63C3-E998-DA32-97AD-7A3790217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7A0E97-0209-F10A-4E9A-F5B219AE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4D0F3B-AC5D-FD9F-1FF3-F89204B2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08ED45-195E-A434-83CD-342D9BD0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3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723B4-7E68-2B68-F2F5-D3CD6CF1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21F4F2-D160-4BC6-9FB1-AFF54F135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C41A4E-8AAA-5476-CB74-F4DA3138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2FA34F-27EB-30D7-613E-846900DF3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C3A32-C5E2-E0B9-7CD2-C913E5EB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2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311FC2E-0246-E802-AD29-6CAA4A9D6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B5E0A7-6B1A-42A5-AF38-DBDDE4A42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23D7B9-BE5E-C269-5CFB-C1FC11CD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899B94-076D-786E-6B7E-F0CAC83D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D8CD6D-1190-5D9A-4C4D-72D94E91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02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A3FA3-AA5A-1DC9-CE3C-1DFD17F3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C16A5-427E-6C20-3404-D88E15A3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268BBE-636A-7F26-DC00-14D5DCB2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EA87D1-9BE0-C594-B1CD-20971387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3EDB36-C4E6-7E30-E7C9-7D5D7EAF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9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86186A-6450-A95E-BFAC-515ED492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D7570C-19A7-EAA4-5E64-E691641B1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5A3DCF-E25A-0039-3D1E-79595AA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909F33-8EA8-1358-233B-0E451406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57F907-3D44-5EDB-9F7D-908151E4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27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A5F6D1-8BAB-E114-920B-8B1C3A64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01D4EA-8D1D-FB57-B4AD-23EECC13A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D117C8-B6BE-2294-D6C4-CC3C64A51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9DD153-FA84-C080-3619-8B0B7FFB3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5DDFDA-00A3-3A35-4B6F-E21F6DFF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902250-1219-ACDA-97F0-C204024F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52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A06CF3-F71F-5FAB-225B-57B04589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AB3CCC-569B-54BD-1EBB-ABF3ACB91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3AD19A-869F-372D-BB1B-85587F155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253C88-BDBA-29E4-4D42-4EFE048F0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0AE7FB-417F-075E-F8A1-8E7CCEB22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FE4271-B6D9-E5B6-6117-A87410E2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F1CC87-9FA5-0078-AE63-3E10CDAC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0C01E7-0758-96E0-8CE8-A10F242E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5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575206-210F-A322-9F1A-5CBC4C73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760740-2CB8-6561-2B21-4006006A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4F0292-D4C1-BF4B-3C89-94D6CCC2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DD7D4A-6F4A-7C21-E3E2-3ECD91895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92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3A992F-9BD0-A17C-7020-E0BB00C6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27E8C1-FEAB-22A2-E9F1-38B2C8BA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C30A6B-5B27-3AB8-A474-0A2DC00C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51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D4B01-9E59-634F-68C7-2E9B06A12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A85EF-09FF-C83A-2477-798EADEE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F1E1B8-AB11-B0F2-0A2C-81C106EBC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E7A22C-3F58-74B9-2BD3-BF69D4AD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726FB4-1F6B-479E-F081-4B871B35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A0A5E0-5E3C-270E-9A15-C6C8E187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12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BEC593-48EF-9F3E-EE09-1C576D47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E773EF6-AD5F-31D0-41ED-F19BC9E2A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1C01D6-EE7C-7A07-CF54-2F6AED52C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4C29EC-2BAD-7381-F563-A0AB7D66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B1F27D-AFB6-37AE-34F0-EADB62B53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45910E-1A52-268E-0E8E-A0190D56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36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2A1790-C619-8399-7752-FB50481F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5A0BCC-58D9-A1BA-BB9D-BC2CB91B1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B45216-AC6E-5294-D3AB-82323235E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450E7-88F1-4613-BC69-3E12CE9B73B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AE51DC-C008-A6C1-6485-BA9A11BF4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693062-52D6-B76A-7D6B-D1A0C76F8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1649A-62B1-4404-98C8-5F486F758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82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4E48D-1110-CB5D-97B8-A0E853193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7069C-7F31-4BFC-A873-3775CBAA1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4890" y="373896"/>
            <a:ext cx="8482150" cy="837065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大型</a:t>
            </a:r>
            <a:r>
              <a:rPr kumimoji="1" lang="en-US" altLang="ja-JP" sz="4800" dirty="0"/>
              <a:t>53</a:t>
            </a:r>
            <a:r>
              <a:rPr kumimoji="1" lang="ja-JP" altLang="en-US" sz="4800" dirty="0"/>
              <a:t>人乗りタイプ</a:t>
            </a:r>
            <a:r>
              <a:rPr kumimoji="1" lang="en-US" altLang="ja-JP" sz="4800" dirty="0"/>
              <a:t>(</a:t>
            </a:r>
            <a:r>
              <a:rPr kumimoji="1" lang="ja-JP" altLang="en-US" sz="4800" dirty="0"/>
              <a:t>４台</a:t>
            </a:r>
            <a:r>
              <a:rPr kumimoji="1" lang="en-US" altLang="ja-JP" sz="4800" dirty="0"/>
              <a:t>)</a:t>
            </a:r>
            <a:endParaRPr kumimoji="1" lang="ja-JP" altLang="en-US" sz="48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B52AFAA8-4CD2-1DB6-8F85-62DED854034E}"/>
              </a:ext>
            </a:extLst>
          </p:cNvPr>
          <p:cNvSpPr/>
          <p:nvPr/>
        </p:nvSpPr>
        <p:spPr>
          <a:xfrm>
            <a:off x="269962" y="1872343"/>
            <a:ext cx="339634" cy="6705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29F53E6-3A6F-ADE4-0B0C-F1C4451A31FF}"/>
              </a:ext>
            </a:extLst>
          </p:cNvPr>
          <p:cNvSpPr/>
          <p:nvPr/>
        </p:nvSpPr>
        <p:spPr>
          <a:xfrm>
            <a:off x="683430" y="1689463"/>
            <a:ext cx="644435" cy="102761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AD02DA3-9A86-7033-4B32-BA41963B8AA4}"/>
              </a:ext>
            </a:extLst>
          </p:cNvPr>
          <p:cNvCxnSpPr/>
          <p:nvPr/>
        </p:nvCxnSpPr>
        <p:spPr>
          <a:xfrm>
            <a:off x="1201891" y="1689463"/>
            <a:ext cx="0" cy="1027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49919E-3995-9AA6-3BBB-EC8C01575700}"/>
              </a:ext>
            </a:extLst>
          </p:cNvPr>
          <p:cNvSpPr txBox="1"/>
          <p:nvPr/>
        </p:nvSpPr>
        <p:spPr>
          <a:xfrm>
            <a:off x="722806" y="1784736"/>
            <a:ext cx="461665" cy="837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運転席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3C41EB6-4843-5E7E-CC1B-D4C0510BDAF6}"/>
              </a:ext>
            </a:extLst>
          </p:cNvPr>
          <p:cNvGrpSpPr/>
          <p:nvPr/>
        </p:nvGrpSpPr>
        <p:grpSpPr>
          <a:xfrm>
            <a:off x="1761493" y="1490678"/>
            <a:ext cx="644435" cy="879565"/>
            <a:chOff x="2760617" y="1490682"/>
            <a:chExt cx="644435" cy="1027612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FD2DBDE9-2957-A6AB-1CFA-DA6772A624D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8E0E270F-FB8C-87B6-2DF5-D7D25343F99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74123E6-94AF-9F84-548A-DCD5FA54E3EC}"/>
              </a:ext>
            </a:extLst>
          </p:cNvPr>
          <p:cNvGrpSpPr/>
          <p:nvPr/>
        </p:nvGrpSpPr>
        <p:grpSpPr>
          <a:xfrm>
            <a:off x="1761492" y="2370242"/>
            <a:ext cx="644435" cy="879565"/>
            <a:chOff x="2760617" y="1490682"/>
            <a:chExt cx="644435" cy="1027612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5A106159-F582-92B1-B9F4-1F720235E74D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C6E1A1ED-C9F7-375C-F5DD-ED341B79994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E7E20E1-2A38-4C96-D414-AC865AF58C84}"/>
              </a:ext>
            </a:extLst>
          </p:cNvPr>
          <p:cNvGrpSpPr/>
          <p:nvPr/>
        </p:nvGrpSpPr>
        <p:grpSpPr>
          <a:xfrm>
            <a:off x="1783252" y="4997320"/>
            <a:ext cx="644435" cy="879565"/>
            <a:chOff x="2760617" y="1490682"/>
            <a:chExt cx="644435" cy="1027612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1889864C-4A1C-54C2-AC8B-316D1AF35F0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D5AA9314-5742-28F4-18AB-158FC942AB2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78AB0F9B-9CC3-31A6-B0A3-184763485BEF}"/>
              </a:ext>
            </a:extLst>
          </p:cNvPr>
          <p:cNvGrpSpPr/>
          <p:nvPr/>
        </p:nvGrpSpPr>
        <p:grpSpPr>
          <a:xfrm>
            <a:off x="1783252" y="4118886"/>
            <a:ext cx="644435" cy="879565"/>
            <a:chOff x="2760617" y="1490682"/>
            <a:chExt cx="644435" cy="1027612"/>
          </a:xfrm>
        </p:grpSpPr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65A61BDF-0EEF-9C0B-86B7-D600B42BC29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CC110188-C843-8F3B-A237-D479F6F8295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AAB799DD-2601-9279-2664-87840FCD49DE}"/>
              </a:ext>
            </a:extLst>
          </p:cNvPr>
          <p:cNvGrpSpPr/>
          <p:nvPr/>
        </p:nvGrpSpPr>
        <p:grpSpPr>
          <a:xfrm>
            <a:off x="2656277" y="1490678"/>
            <a:ext cx="644435" cy="879565"/>
            <a:chOff x="2760617" y="1490682"/>
            <a:chExt cx="644435" cy="1027612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CBBF5E9F-268D-0DB5-1827-77B4804D29A3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4E34C431-74C3-5D2B-B61D-817923A2652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BC370D5C-B659-A854-0B16-C74780E9C991}"/>
              </a:ext>
            </a:extLst>
          </p:cNvPr>
          <p:cNvGrpSpPr/>
          <p:nvPr/>
        </p:nvGrpSpPr>
        <p:grpSpPr>
          <a:xfrm>
            <a:off x="2656276" y="2370242"/>
            <a:ext cx="644435" cy="879565"/>
            <a:chOff x="2760617" y="1490682"/>
            <a:chExt cx="644435" cy="1027612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295B897C-FC89-34E6-5C2C-075FBB9E2B5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2BFAA00-F2B3-A61C-9072-9F764AAABAF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11DF0FDA-ABDA-22B1-8A3F-720914CBBDA9}"/>
              </a:ext>
            </a:extLst>
          </p:cNvPr>
          <p:cNvGrpSpPr/>
          <p:nvPr/>
        </p:nvGrpSpPr>
        <p:grpSpPr>
          <a:xfrm>
            <a:off x="2678040" y="4999829"/>
            <a:ext cx="644435" cy="879565"/>
            <a:chOff x="2760617" y="1490682"/>
            <a:chExt cx="644435" cy="1027612"/>
          </a:xfrm>
        </p:grpSpPr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1A1FA3B8-9922-6B0B-0598-1BFBA93A3F1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85DE0644-948B-7F81-FD21-AB8AC822F57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D9A767AA-CAF4-ED0D-3959-48B6C7B22871}"/>
              </a:ext>
            </a:extLst>
          </p:cNvPr>
          <p:cNvGrpSpPr/>
          <p:nvPr/>
        </p:nvGrpSpPr>
        <p:grpSpPr>
          <a:xfrm>
            <a:off x="2678040" y="4118886"/>
            <a:ext cx="644435" cy="879565"/>
            <a:chOff x="2760617" y="1490682"/>
            <a:chExt cx="644435" cy="1027612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5556FBAA-5836-2B7C-B73E-E33A6DDF0D4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C6FFB9F-F967-32AA-BB2C-459961D1C17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5295544-3C7E-6891-8973-E9B527FA9D37}"/>
              </a:ext>
            </a:extLst>
          </p:cNvPr>
          <p:cNvGrpSpPr/>
          <p:nvPr/>
        </p:nvGrpSpPr>
        <p:grpSpPr>
          <a:xfrm>
            <a:off x="3551059" y="1490677"/>
            <a:ext cx="644435" cy="879565"/>
            <a:chOff x="2760617" y="1490682"/>
            <a:chExt cx="644435" cy="1027612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6C636B85-25AD-2F74-066F-60EAD7695BF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1C1C38A4-3EC7-7688-E1D3-4D58DB93B24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9529BF99-6499-48EE-FC64-5C9ED5A335F7}"/>
              </a:ext>
            </a:extLst>
          </p:cNvPr>
          <p:cNvGrpSpPr/>
          <p:nvPr/>
        </p:nvGrpSpPr>
        <p:grpSpPr>
          <a:xfrm>
            <a:off x="3551058" y="2370241"/>
            <a:ext cx="644435" cy="879565"/>
            <a:chOff x="2760617" y="1490682"/>
            <a:chExt cx="644435" cy="1027612"/>
          </a:xfrm>
        </p:grpSpPr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666ED24C-E520-4C4B-C3D4-FEB2C53C847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7FED7488-2214-1871-1167-E6D79A8B0B8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761746F-45C5-0FA9-0E60-8B561E37A201}"/>
              </a:ext>
            </a:extLst>
          </p:cNvPr>
          <p:cNvGrpSpPr/>
          <p:nvPr/>
        </p:nvGrpSpPr>
        <p:grpSpPr>
          <a:xfrm>
            <a:off x="3572828" y="4998749"/>
            <a:ext cx="644435" cy="879565"/>
            <a:chOff x="2760617" y="1490682"/>
            <a:chExt cx="644435" cy="1027612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717CA6DD-2F7C-DB84-75C3-7B99BA3C2D3B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8A1801C0-040E-7602-BF65-887CF74BAB4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66FE76F-DBED-7533-26DE-EA15B0112535}"/>
              </a:ext>
            </a:extLst>
          </p:cNvPr>
          <p:cNvGrpSpPr/>
          <p:nvPr/>
        </p:nvGrpSpPr>
        <p:grpSpPr>
          <a:xfrm>
            <a:off x="3572829" y="4118886"/>
            <a:ext cx="644435" cy="879565"/>
            <a:chOff x="2760617" y="1490682"/>
            <a:chExt cx="644435" cy="1027612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7EA2798C-6C14-58F9-BF3F-B63112ECDB4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06DA75EB-AA5E-A99B-E55B-80B84519BBF1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ABB1B07A-2F1C-2976-430E-7A141910CC54}"/>
              </a:ext>
            </a:extLst>
          </p:cNvPr>
          <p:cNvGrpSpPr/>
          <p:nvPr/>
        </p:nvGrpSpPr>
        <p:grpSpPr>
          <a:xfrm>
            <a:off x="4499104" y="1490676"/>
            <a:ext cx="644435" cy="879565"/>
            <a:chOff x="2760617" y="1490682"/>
            <a:chExt cx="644435" cy="1027612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7F4865F1-18EB-1BE1-C4F0-6D167D36308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6BA4E2DF-25C0-A5EF-9193-B8794E9A565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744BE530-8458-C488-0F72-C301BF05DB2E}"/>
              </a:ext>
            </a:extLst>
          </p:cNvPr>
          <p:cNvGrpSpPr/>
          <p:nvPr/>
        </p:nvGrpSpPr>
        <p:grpSpPr>
          <a:xfrm>
            <a:off x="4499103" y="2370240"/>
            <a:ext cx="644435" cy="879565"/>
            <a:chOff x="2760617" y="1490682"/>
            <a:chExt cx="644435" cy="1027612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3CD2B08B-4FD5-E89F-6BD3-CF8979935DC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E79CD4ED-A8CA-99B8-1330-02C6A972A0F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8B804DE9-840B-D13B-214A-5598A442DF14}"/>
              </a:ext>
            </a:extLst>
          </p:cNvPr>
          <p:cNvGrpSpPr/>
          <p:nvPr/>
        </p:nvGrpSpPr>
        <p:grpSpPr>
          <a:xfrm>
            <a:off x="4520873" y="4998750"/>
            <a:ext cx="644435" cy="879565"/>
            <a:chOff x="2760617" y="1490682"/>
            <a:chExt cx="644435" cy="1027612"/>
          </a:xfrm>
        </p:grpSpPr>
        <p:sp>
          <p:nvSpPr>
            <p:cNvPr id="62" name="四角形: 角を丸くする 61">
              <a:extLst>
                <a:ext uri="{FF2B5EF4-FFF2-40B4-BE49-F238E27FC236}">
                  <a16:creationId xmlns:a16="http://schemas.microsoft.com/office/drawing/2014/main" id="{2BF486F8-BF47-CC6B-6452-54D1EA5884D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3A273723-13C7-055E-C044-E5833DDE016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F0261813-4F4F-D86C-C85A-0BC947787E60}"/>
              </a:ext>
            </a:extLst>
          </p:cNvPr>
          <p:cNvGrpSpPr/>
          <p:nvPr/>
        </p:nvGrpSpPr>
        <p:grpSpPr>
          <a:xfrm>
            <a:off x="4520874" y="4118886"/>
            <a:ext cx="644435" cy="879565"/>
            <a:chOff x="2760617" y="1490682"/>
            <a:chExt cx="644435" cy="1027612"/>
          </a:xfrm>
        </p:grpSpPr>
        <p:sp>
          <p:nvSpPr>
            <p:cNvPr id="65" name="四角形: 角を丸くする 64">
              <a:extLst>
                <a:ext uri="{FF2B5EF4-FFF2-40B4-BE49-F238E27FC236}">
                  <a16:creationId xmlns:a16="http://schemas.microsoft.com/office/drawing/2014/main" id="{92021C22-EC7D-0610-2BC0-4C0B891A9B4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C86F2C8C-7678-9BF5-9608-2A1971320FE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75157C60-3A68-3522-3E91-F9B42F85A29C}"/>
              </a:ext>
            </a:extLst>
          </p:cNvPr>
          <p:cNvGrpSpPr/>
          <p:nvPr/>
        </p:nvGrpSpPr>
        <p:grpSpPr>
          <a:xfrm>
            <a:off x="5450133" y="1498675"/>
            <a:ext cx="644435" cy="879565"/>
            <a:chOff x="2760617" y="1490682"/>
            <a:chExt cx="644435" cy="1027612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88C9278F-ED20-CB4C-8148-9B440E633F0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7746540F-4ACF-14DE-832F-C64906899D2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D8020BC5-2703-D629-3CAB-D3FF19A72FA0}"/>
              </a:ext>
            </a:extLst>
          </p:cNvPr>
          <p:cNvGrpSpPr/>
          <p:nvPr/>
        </p:nvGrpSpPr>
        <p:grpSpPr>
          <a:xfrm>
            <a:off x="5450132" y="2378239"/>
            <a:ext cx="644435" cy="879565"/>
            <a:chOff x="2760617" y="1490682"/>
            <a:chExt cx="644435" cy="1027612"/>
          </a:xfrm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12D61EF1-24AD-F18A-F2B7-262CBCE2723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29C046C6-7283-8AE6-2446-A07B38A94B7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56DBE947-0675-5408-14C5-49400E05A21F}"/>
              </a:ext>
            </a:extLst>
          </p:cNvPr>
          <p:cNvGrpSpPr/>
          <p:nvPr/>
        </p:nvGrpSpPr>
        <p:grpSpPr>
          <a:xfrm>
            <a:off x="5471902" y="4998751"/>
            <a:ext cx="644435" cy="879565"/>
            <a:chOff x="2760617" y="1490682"/>
            <a:chExt cx="644435" cy="1027612"/>
          </a:xfrm>
        </p:grpSpPr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5C201EE1-FA1C-CAAF-188F-E355F17B657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D172EAFC-06FD-FBE4-C62A-6BD69B6175D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D74F43EB-61F0-5D77-E3B0-AC19BEED3C5D}"/>
              </a:ext>
            </a:extLst>
          </p:cNvPr>
          <p:cNvGrpSpPr/>
          <p:nvPr/>
        </p:nvGrpSpPr>
        <p:grpSpPr>
          <a:xfrm>
            <a:off x="5471903" y="4119187"/>
            <a:ext cx="644435" cy="879565"/>
            <a:chOff x="2760617" y="1490682"/>
            <a:chExt cx="644435" cy="1027612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50539A32-1E76-DFA2-CB2F-9DD60BED04B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D9011E5B-0A8B-DF2B-28E0-216FE0ECD43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BC192C95-5937-9EFB-D847-EE3B26DE9F1D}"/>
              </a:ext>
            </a:extLst>
          </p:cNvPr>
          <p:cNvGrpSpPr/>
          <p:nvPr/>
        </p:nvGrpSpPr>
        <p:grpSpPr>
          <a:xfrm>
            <a:off x="11204803" y="2387469"/>
            <a:ext cx="644435" cy="879565"/>
            <a:chOff x="2760617" y="1490682"/>
            <a:chExt cx="644435" cy="1027612"/>
          </a:xfrm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D546AA38-6243-2E4E-2E4B-197EE9E7AA3D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9A889E3B-8A9E-0C1E-31A5-499DE9C2CB1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BD566D7A-9BE9-78D1-6DB6-B59D2560883C}"/>
              </a:ext>
            </a:extLst>
          </p:cNvPr>
          <p:cNvGrpSpPr/>
          <p:nvPr/>
        </p:nvGrpSpPr>
        <p:grpSpPr>
          <a:xfrm>
            <a:off x="11204803" y="4146597"/>
            <a:ext cx="644435" cy="879565"/>
            <a:chOff x="2760617" y="1490682"/>
            <a:chExt cx="644435" cy="1027612"/>
          </a:xfrm>
        </p:grpSpPr>
        <p:sp>
          <p:nvSpPr>
            <p:cNvPr id="95" name="四角形: 角を丸くする 94">
              <a:extLst>
                <a:ext uri="{FF2B5EF4-FFF2-40B4-BE49-F238E27FC236}">
                  <a16:creationId xmlns:a16="http://schemas.microsoft.com/office/drawing/2014/main" id="{8CA769B1-9A68-088F-7E3B-0E62B6D1BCE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F4C24AED-8C21-EEC2-F812-9C09CCEE24B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DEC3108B-32C4-9455-B1EF-5F338D0DA695}"/>
              </a:ext>
            </a:extLst>
          </p:cNvPr>
          <p:cNvGrpSpPr/>
          <p:nvPr/>
        </p:nvGrpSpPr>
        <p:grpSpPr>
          <a:xfrm>
            <a:off x="11204803" y="3267033"/>
            <a:ext cx="644435" cy="879565"/>
            <a:chOff x="2760617" y="1490682"/>
            <a:chExt cx="644435" cy="1027612"/>
          </a:xfrm>
        </p:grpSpPr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2400D210-E2A7-5738-5688-D4532772D33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344CC0EF-AD39-E184-2337-9E11DBC571B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5E188DE3-3469-3748-EE8E-B543835E50FE}"/>
              </a:ext>
            </a:extLst>
          </p:cNvPr>
          <p:cNvSpPr txBox="1"/>
          <p:nvPr/>
        </p:nvSpPr>
        <p:spPr>
          <a:xfrm>
            <a:off x="1880947" y="6064286"/>
            <a:ext cx="1016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　　　２　　　３　　　４　　　 ５　　　 ６　　　７　　　  </a:t>
            </a:r>
            <a:r>
              <a:rPr kumimoji="1" lang="en-US" altLang="ja-JP" dirty="0"/>
              <a:t>8</a:t>
            </a:r>
            <a:r>
              <a:rPr kumimoji="1" lang="ja-JP" altLang="en-US" dirty="0"/>
              <a:t>　　　  </a:t>
            </a:r>
            <a:r>
              <a:rPr kumimoji="1" lang="en-US" altLang="ja-JP" dirty="0"/>
              <a:t>9</a:t>
            </a:r>
            <a:r>
              <a:rPr kumimoji="1" lang="ja-JP" altLang="en-US" dirty="0"/>
              <a:t>　　　 </a:t>
            </a:r>
            <a:r>
              <a:rPr kumimoji="1" lang="en-US" altLang="ja-JP" dirty="0"/>
              <a:t>10</a:t>
            </a:r>
            <a:r>
              <a:rPr kumimoji="1" lang="ja-JP" altLang="en-US" dirty="0"/>
              <a:t>　　　 </a:t>
            </a:r>
            <a:r>
              <a:rPr kumimoji="1" lang="en-US" altLang="ja-JP" dirty="0"/>
              <a:t>11</a:t>
            </a:r>
            <a:endParaRPr kumimoji="1" lang="ja-JP" altLang="en-US" dirty="0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D6327247-511F-D9F0-ED7D-631BE6CDC4CC}"/>
              </a:ext>
            </a:extLst>
          </p:cNvPr>
          <p:cNvSpPr/>
          <p:nvPr/>
        </p:nvSpPr>
        <p:spPr>
          <a:xfrm>
            <a:off x="1137126" y="4102492"/>
            <a:ext cx="358466" cy="18890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649F35F2-7D4B-9881-2058-EAFF03008AE5}"/>
              </a:ext>
            </a:extLst>
          </p:cNvPr>
          <p:cNvSpPr/>
          <p:nvPr/>
        </p:nvSpPr>
        <p:spPr>
          <a:xfrm>
            <a:off x="1352139" y="1375954"/>
            <a:ext cx="123443" cy="18652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844E3783-B3B0-E7F5-2FBF-978D35E5DA18}"/>
              </a:ext>
            </a:extLst>
          </p:cNvPr>
          <p:cNvSpPr txBox="1"/>
          <p:nvPr/>
        </p:nvSpPr>
        <p:spPr>
          <a:xfrm>
            <a:off x="174415" y="5591388"/>
            <a:ext cx="99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heavy" dirty="0"/>
              <a:t>昇降口</a:t>
            </a:r>
            <a:endParaRPr kumimoji="1" lang="ja-JP" altLang="en-US" sz="2000" u="heavy" dirty="0"/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DBB9F551-2244-0AFA-EA65-8246B2E52DE1}"/>
              </a:ext>
            </a:extLst>
          </p:cNvPr>
          <p:cNvGrpSpPr/>
          <p:nvPr/>
        </p:nvGrpSpPr>
        <p:grpSpPr>
          <a:xfrm>
            <a:off x="10230508" y="1507384"/>
            <a:ext cx="666206" cy="4394025"/>
            <a:chOff x="10230508" y="1507384"/>
            <a:chExt cx="666206" cy="4394025"/>
          </a:xfrm>
        </p:grpSpPr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16E9DC1C-6A07-D09C-2A42-395BCF81E67D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55" name="四角形: 角を丸くする 154">
                <a:extLst>
                  <a:ext uri="{FF2B5EF4-FFF2-40B4-BE49-F238E27FC236}">
                    <a16:creationId xmlns:a16="http://schemas.microsoft.com/office/drawing/2014/main" id="{8FAA2184-9552-2E7F-71EB-78C207D2EDBC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F86F784A-BB98-4A67-F8C7-6366CD1FF8D8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グループ化 145">
              <a:extLst>
                <a:ext uri="{FF2B5EF4-FFF2-40B4-BE49-F238E27FC236}">
                  <a16:creationId xmlns:a16="http://schemas.microsoft.com/office/drawing/2014/main" id="{4D3EB909-721F-8E84-A273-C27BE530AE80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53" name="四角形: 角を丸くする 152">
                <a:extLst>
                  <a:ext uri="{FF2B5EF4-FFF2-40B4-BE49-F238E27FC236}">
                    <a16:creationId xmlns:a16="http://schemas.microsoft.com/office/drawing/2014/main" id="{CF625791-83E5-1F37-E15E-27F83EF091DE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EAF353ED-9960-A4A8-9D35-14ACB8C91259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A47957BB-CC70-D51D-65E2-A8A871D89C70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79565"/>
              <a:chOff x="2760617" y="1490682"/>
              <a:chExt cx="644435" cy="1027612"/>
            </a:xfrm>
          </p:grpSpPr>
          <p:sp>
            <p:nvSpPr>
              <p:cNvPr id="151" name="四角形: 角を丸くする 150">
                <a:extLst>
                  <a:ext uri="{FF2B5EF4-FFF2-40B4-BE49-F238E27FC236}">
                    <a16:creationId xmlns:a16="http://schemas.microsoft.com/office/drawing/2014/main" id="{7D2208A3-49D9-264F-3D69-E182807FAF44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2D2283F0-C071-EF4C-227E-619D9B1AD08E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2EBC5896-406E-9248-D4A9-E62813F6F026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49" name="四角形: 角を丸くする 148">
                <a:extLst>
                  <a:ext uri="{FF2B5EF4-FFF2-40B4-BE49-F238E27FC236}">
                    <a16:creationId xmlns:a16="http://schemas.microsoft.com/office/drawing/2014/main" id="{F2D224AF-E815-A7C3-3AD5-1B2D36816F97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D1F83C50-FBEB-8E61-5200-F683F5624176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28C82839-0DF3-354A-2109-5392961085F2}"/>
              </a:ext>
            </a:extLst>
          </p:cNvPr>
          <p:cNvGrpSpPr/>
          <p:nvPr/>
        </p:nvGrpSpPr>
        <p:grpSpPr>
          <a:xfrm>
            <a:off x="11204803" y="1507903"/>
            <a:ext cx="644435" cy="879565"/>
            <a:chOff x="2760617" y="1490682"/>
            <a:chExt cx="644435" cy="1027612"/>
          </a:xfrm>
        </p:grpSpPr>
        <p:sp>
          <p:nvSpPr>
            <p:cNvPr id="158" name="四角形: 角を丸くする 157">
              <a:extLst>
                <a:ext uri="{FF2B5EF4-FFF2-40B4-BE49-F238E27FC236}">
                  <a16:creationId xmlns:a16="http://schemas.microsoft.com/office/drawing/2014/main" id="{272E950B-0FAF-1AA6-1F47-EB9929FE799A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F2D35C95-5F8E-E8B1-793F-114592E5ADB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A1AD7B53-A4A6-1080-2E5F-24000D4942C3}"/>
              </a:ext>
            </a:extLst>
          </p:cNvPr>
          <p:cNvGrpSpPr/>
          <p:nvPr/>
        </p:nvGrpSpPr>
        <p:grpSpPr>
          <a:xfrm>
            <a:off x="11215562" y="5026161"/>
            <a:ext cx="644435" cy="879565"/>
            <a:chOff x="2760617" y="1490682"/>
            <a:chExt cx="644435" cy="1027612"/>
          </a:xfrm>
        </p:grpSpPr>
        <p:sp>
          <p:nvSpPr>
            <p:cNvPr id="161" name="四角形: 角を丸くする 160">
              <a:extLst>
                <a:ext uri="{FF2B5EF4-FFF2-40B4-BE49-F238E27FC236}">
                  <a16:creationId xmlns:a16="http://schemas.microsoft.com/office/drawing/2014/main" id="{7758C237-BA9B-6723-1C06-B556C202417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6C22BE8A-D737-23C4-232A-47583FCBDBCB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4BF1978A-85DD-B384-9893-DEECEEC735FE}"/>
              </a:ext>
            </a:extLst>
          </p:cNvPr>
          <p:cNvSpPr/>
          <p:nvPr/>
        </p:nvSpPr>
        <p:spPr>
          <a:xfrm>
            <a:off x="148046" y="1375954"/>
            <a:ext cx="11895908" cy="4615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44EFBE99-CBE6-4896-AB88-3DD9239DC40D}"/>
              </a:ext>
            </a:extLst>
          </p:cNvPr>
          <p:cNvGrpSpPr/>
          <p:nvPr/>
        </p:nvGrpSpPr>
        <p:grpSpPr>
          <a:xfrm>
            <a:off x="6395233" y="1491569"/>
            <a:ext cx="666206" cy="4394025"/>
            <a:chOff x="10230508" y="1507384"/>
            <a:chExt cx="666206" cy="4394025"/>
          </a:xfrm>
        </p:grpSpPr>
        <p:grpSp>
          <p:nvGrpSpPr>
            <p:cNvPr id="166" name="グループ化 165">
              <a:extLst>
                <a:ext uri="{FF2B5EF4-FFF2-40B4-BE49-F238E27FC236}">
                  <a16:creationId xmlns:a16="http://schemas.microsoft.com/office/drawing/2014/main" id="{A2186773-F234-8AE6-F9DE-9772514AEDD5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76" name="四角形: 角を丸くする 175">
                <a:extLst>
                  <a:ext uri="{FF2B5EF4-FFF2-40B4-BE49-F238E27FC236}">
                    <a16:creationId xmlns:a16="http://schemas.microsoft.com/office/drawing/2014/main" id="{93761D8E-2D53-F025-1B9C-792E92C5F20D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7" name="直線コネクタ 176">
                <a:extLst>
                  <a:ext uri="{FF2B5EF4-FFF2-40B4-BE49-F238E27FC236}">
                    <a16:creationId xmlns:a16="http://schemas.microsoft.com/office/drawing/2014/main" id="{8D869DCC-351F-CB2D-0DAB-F01A97C0665A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グループ化 166">
              <a:extLst>
                <a:ext uri="{FF2B5EF4-FFF2-40B4-BE49-F238E27FC236}">
                  <a16:creationId xmlns:a16="http://schemas.microsoft.com/office/drawing/2014/main" id="{E5E01266-FE5B-0A67-6AC7-6CECF9ADBE3E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74" name="四角形: 角を丸くする 173">
                <a:extLst>
                  <a:ext uri="{FF2B5EF4-FFF2-40B4-BE49-F238E27FC236}">
                    <a16:creationId xmlns:a16="http://schemas.microsoft.com/office/drawing/2014/main" id="{782AA1ED-2AEB-0B32-11EB-A6D8906CA1AC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5" name="直線コネクタ 174">
                <a:extLst>
                  <a:ext uri="{FF2B5EF4-FFF2-40B4-BE49-F238E27FC236}">
                    <a16:creationId xmlns:a16="http://schemas.microsoft.com/office/drawing/2014/main" id="{F8D6B59C-DCE1-9345-BD4B-E80F74B740CC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グループ化 167">
              <a:extLst>
                <a:ext uri="{FF2B5EF4-FFF2-40B4-BE49-F238E27FC236}">
                  <a16:creationId xmlns:a16="http://schemas.microsoft.com/office/drawing/2014/main" id="{411A9892-6795-58BD-D9EF-41BCEA7B1CE1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79565"/>
              <a:chOff x="2760617" y="1490682"/>
              <a:chExt cx="644435" cy="1027612"/>
            </a:xfrm>
          </p:grpSpPr>
          <p:sp>
            <p:nvSpPr>
              <p:cNvPr id="172" name="四角形: 角を丸くする 171">
                <a:extLst>
                  <a:ext uri="{FF2B5EF4-FFF2-40B4-BE49-F238E27FC236}">
                    <a16:creationId xmlns:a16="http://schemas.microsoft.com/office/drawing/2014/main" id="{CD6EF41B-143D-7E27-E03A-614F97CB0022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3" name="直線コネクタ 172">
                <a:extLst>
                  <a:ext uri="{FF2B5EF4-FFF2-40B4-BE49-F238E27FC236}">
                    <a16:creationId xmlns:a16="http://schemas.microsoft.com/office/drawing/2014/main" id="{06785652-4731-58EA-ECF3-104E4A98A83A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グループ化 168">
              <a:extLst>
                <a:ext uri="{FF2B5EF4-FFF2-40B4-BE49-F238E27FC236}">
                  <a16:creationId xmlns:a16="http://schemas.microsoft.com/office/drawing/2014/main" id="{6B4F7D72-EDBB-1727-B25F-D871756C16B8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70" name="四角形: 角を丸くする 169">
                <a:extLst>
                  <a:ext uri="{FF2B5EF4-FFF2-40B4-BE49-F238E27FC236}">
                    <a16:creationId xmlns:a16="http://schemas.microsoft.com/office/drawing/2014/main" id="{4A237BA1-7000-3973-3A17-4A538D108651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19B371DD-501E-084F-AC40-F6C96057777C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グループ化 177">
            <a:extLst>
              <a:ext uri="{FF2B5EF4-FFF2-40B4-BE49-F238E27FC236}">
                <a16:creationId xmlns:a16="http://schemas.microsoft.com/office/drawing/2014/main" id="{0E5112B4-1D3D-03D5-30D8-4C0F85B2F331}"/>
              </a:ext>
            </a:extLst>
          </p:cNvPr>
          <p:cNvGrpSpPr/>
          <p:nvPr/>
        </p:nvGrpSpPr>
        <p:grpSpPr>
          <a:xfrm>
            <a:off x="7363943" y="1488131"/>
            <a:ext cx="666206" cy="4402734"/>
            <a:chOff x="10230508" y="1507384"/>
            <a:chExt cx="666206" cy="4402734"/>
          </a:xfrm>
        </p:grpSpPr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78A9F530-32B2-81EF-3621-5F69208EBFEE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89" name="四角形: 角を丸くする 188">
                <a:extLst>
                  <a:ext uri="{FF2B5EF4-FFF2-40B4-BE49-F238E27FC236}">
                    <a16:creationId xmlns:a16="http://schemas.microsoft.com/office/drawing/2014/main" id="{C594B87A-E133-1ED8-B5E1-CBA606763217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43315466-C86A-482F-E468-9A3E52C03CEE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グループ化 179">
              <a:extLst>
                <a:ext uri="{FF2B5EF4-FFF2-40B4-BE49-F238E27FC236}">
                  <a16:creationId xmlns:a16="http://schemas.microsoft.com/office/drawing/2014/main" id="{2F43C613-59EE-8217-D55C-C86DD3A9BF9A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87" name="四角形: 角を丸くする 186">
                <a:extLst>
                  <a:ext uri="{FF2B5EF4-FFF2-40B4-BE49-F238E27FC236}">
                    <a16:creationId xmlns:a16="http://schemas.microsoft.com/office/drawing/2014/main" id="{915B7ED4-D6C4-0EBC-3915-4436DEB4DE55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178C9066-5982-EE7B-A68E-52DC24B8A37F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グループ化 180">
              <a:extLst>
                <a:ext uri="{FF2B5EF4-FFF2-40B4-BE49-F238E27FC236}">
                  <a16:creationId xmlns:a16="http://schemas.microsoft.com/office/drawing/2014/main" id="{9591507B-998A-F377-7780-D46EA2F2DC6C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185" name="四角形: 角を丸くする 184">
                <a:extLst>
                  <a:ext uri="{FF2B5EF4-FFF2-40B4-BE49-F238E27FC236}">
                    <a16:creationId xmlns:a16="http://schemas.microsoft.com/office/drawing/2014/main" id="{50E87F60-0692-E895-BB72-53609BB6D4A6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41048BF9-CBFE-1152-7ACB-448A177C5C5B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76AD542D-B72E-7840-116D-4A51D0874B84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83" name="四角形: 角を丸くする 182">
                <a:extLst>
                  <a:ext uri="{FF2B5EF4-FFF2-40B4-BE49-F238E27FC236}">
                    <a16:creationId xmlns:a16="http://schemas.microsoft.com/office/drawing/2014/main" id="{9C2813EF-BA97-8CB4-74ED-B66582541506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4" name="直線コネクタ 183">
                <a:extLst>
                  <a:ext uri="{FF2B5EF4-FFF2-40B4-BE49-F238E27FC236}">
                    <a16:creationId xmlns:a16="http://schemas.microsoft.com/office/drawing/2014/main" id="{849FAC5C-358A-1BAE-DBA8-00FA0DD202F2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807CEDFA-3A9F-7AD6-58D9-DC4029E96B24}"/>
              </a:ext>
            </a:extLst>
          </p:cNvPr>
          <p:cNvGrpSpPr/>
          <p:nvPr/>
        </p:nvGrpSpPr>
        <p:grpSpPr>
          <a:xfrm>
            <a:off x="8326315" y="1488130"/>
            <a:ext cx="666206" cy="4402734"/>
            <a:chOff x="10230508" y="1507384"/>
            <a:chExt cx="666206" cy="4402734"/>
          </a:xfrm>
        </p:grpSpPr>
        <p:grpSp>
          <p:nvGrpSpPr>
            <p:cNvPr id="192" name="グループ化 191">
              <a:extLst>
                <a:ext uri="{FF2B5EF4-FFF2-40B4-BE49-F238E27FC236}">
                  <a16:creationId xmlns:a16="http://schemas.microsoft.com/office/drawing/2014/main" id="{2586B3C5-1B6C-232E-5446-D95733330695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202" name="四角形: 角を丸くする 201">
                <a:extLst>
                  <a:ext uri="{FF2B5EF4-FFF2-40B4-BE49-F238E27FC236}">
                    <a16:creationId xmlns:a16="http://schemas.microsoft.com/office/drawing/2014/main" id="{ADF4B94F-C679-6D0C-E40B-A935808083F8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3" name="直線コネクタ 202">
                <a:extLst>
                  <a:ext uri="{FF2B5EF4-FFF2-40B4-BE49-F238E27FC236}">
                    <a16:creationId xmlns:a16="http://schemas.microsoft.com/office/drawing/2014/main" id="{5C7AB26E-EB95-A3AC-1486-00FE227F1FB0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15A8DD95-CEB3-BF4A-0D22-316726F76EB5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200" name="四角形: 角を丸くする 199">
                <a:extLst>
                  <a:ext uri="{FF2B5EF4-FFF2-40B4-BE49-F238E27FC236}">
                    <a16:creationId xmlns:a16="http://schemas.microsoft.com/office/drawing/2014/main" id="{56DD4A60-AB90-B1D2-6539-09B8647DAF84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21B3F8AF-C46D-8480-22B7-779649C9A94D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662FD269-5C7D-D1FE-0CFF-79A22CA38119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198" name="四角形: 角を丸くする 197">
                <a:extLst>
                  <a:ext uri="{FF2B5EF4-FFF2-40B4-BE49-F238E27FC236}">
                    <a16:creationId xmlns:a16="http://schemas.microsoft.com/office/drawing/2014/main" id="{FE2EA56C-934B-2880-567F-8AB69FC53316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9" name="直線コネクタ 198">
                <a:extLst>
                  <a:ext uri="{FF2B5EF4-FFF2-40B4-BE49-F238E27FC236}">
                    <a16:creationId xmlns:a16="http://schemas.microsoft.com/office/drawing/2014/main" id="{0C397E78-F07B-C9D8-9A9D-A3DC5D84425E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B3A15954-1D13-3FBD-0239-ADF0D4C5E258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96" name="四角形: 角を丸くする 195">
                <a:extLst>
                  <a:ext uri="{FF2B5EF4-FFF2-40B4-BE49-F238E27FC236}">
                    <a16:creationId xmlns:a16="http://schemas.microsoft.com/office/drawing/2014/main" id="{4D3F0C1A-64FE-A8A6-158B-3093ABF35181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BD41B4F7-F7BC-62D4-293B-27E5787DEA9C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" name="グループ化 203">
            <a:extLst>
              <a:ext uri="{FF2B5EF4-FFF2-40B4-BE49-F238E27FC236}">
                <a16:creationId xmlns:a16="http://schemas.microsoft.com/office/drawing/2014/main" id="{428465CC-9CDE-2AEA-65EB-C8D938395377}"/>
              </a:ext>
            </a:extLst>
          </p:cNvPr>
          <p:cNvGrpSpPr/>
          <p:nvPr/>
        </p:nvGrpSpPr>
        <p:grpSpPr>
          <a:xfrm>
            <a:off x="9268173" y="1488129"/>
            <a:ext cx="666206" cy="4402734"/>
            <a:chOff x="10230508" y="1507384"/>
            <a:chExt cx="666206" cy="4402734"/>
          </a:xfrm>
        </p:grpSpPr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84DCD757-14E7-7DE7-8F20-CFFEEE176E96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215" name="四角形: 角を丸くする 214">
                <a:extLst>
                  <a:ext uri="{FF2B5EF4-FFF2-40B4-BE49-F238E27FC236}">
                    <a16:creationId xmlns:a16="http://schemas.microsoft.com/office/drawing/2014/main" id="{5BCDFE58-99AA-E3BB-E32A-C24376BD0830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96BCD423-48B5-A64A-01FE-A997D64F86F8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グループ化 205">
              <a:extLst>
                <a:ext uri="{FF2B5EF4-FFF2-40B4-BE49-F238E27FC236}">
                  <a16:creationId xmlns:a16="http://schemas.microsoft.com/office/drawing/2014/main" id="{B67BAE42-08CB-6055-2AF2-226ADB52C829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213" name="四角形: 角を丸くする 212">
                <a:extLst>
                  <a:ext uri="{FF2B5EF4-FFF2-40B4-BE49-F238E27FC236}">
                    <a16:creationId xmlns:a16="http://schemas.microsoft.com/office/drawing/2014/main" id="{30BC3A4E-0205-F480-BACF-E6445D707DCE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4" name="直線コネクタ 213">
                <a:extLst>
                  <a:ext uri="{FF2B5EF4-FFF2-40B4-BE49-F238E27FC236}">
                    <a16:creationId xmlns:a16="http://schemas.microsoft.com/office/drawing/2014/main" id="{859B9F46-5BEA-6876-D089-F1F333F52DC5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60334B46-F4B0-6DA3-9577-C72D91F13ED9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211" name="四角形: 角を丸くする 210">
                <a:extLst>
                  <a:ext uri="{FF2B5EF4-FFF2-40B4-BE49-F238E27FC236}">
                    <a16:creationId xmlns:a16="http://schemas.microsoft.com/office/drawing/2014/main" id="{4B46655B-C16A-3094-C737-FA267A197EE7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2" name="直線コネクタ 211">
                <a:extLst>
                  <a:ext uri="{FF2B5EF4-FFF2-40B4-BE49-F238E27FC236}">
                    <a16:creationId xmlns:a16="http://schemas.microsoft.com/office/drawing/2014/main" id="{F0FE2107-94C6-262D-FEBA-2DA4733DD22B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3A72D788-3A6B-D6DB-1D32-D3BA10794B7E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209" name="四角形: 角を丸くする 208">
                <a:extLst>
                  <a:ext uri="{FF2B5EF4-FFF2-40B4-BE49-F238E27FC236}">
                    <a16:creationId xmlns:a16="http://schemas.microsoft.com/office/drawing/2014/main" id="{518556CF-F97F-EA41-19DC-19E261BD53BC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0" name="直線コネクタ 209">
                <a:extLst>
                  <a:ext uri="{FF2B5EF4-FFF2-40B4-BE49-F238E27FC236}">
                    <a16:creationId xmlns:a16="http://schemas.microsoft.com/office/drawing/2014/main" id="{80236A4C-4DE5-D893-4397-2C3DA55C18FB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0" name="グループ化 219">
            <a:extLst>
              <a:ext uri="{FF2B5EF4-FFF2-40B4-BE49-F238E27FC236}">
                <a16:creationId xmlns:a16="http://schemas.microsoft.com/office/drawing/2014/main" id="{A88ACAE2-C422-10D6-A844-C50F394DE760}"/>
              </a:ext>
            </a:extLst>
          </p:cNvPr>
          <p:cNvGrpSpPr/>
          <p:nvPr/>
        </p:nvGrpSpPr>
        <p:grpSpPr>
          <a:xfrm>
            <a:off x="1761492" y="3247257"/>
            <a:ext cx="644436" cy="757016"/>
            <a:chOff x="1761492" y="3247257"/>
            <a:chExt cx="644436" cy="757016"/>
          </a:xfrm>
        </p:grpSpPr>
        <p:sp>
          <p:nvSpPr>
            <p:cNvPr id="217" name="四角形: 角を丸くする 216">
              <a:extLst>
                <a:ext uri="{FF2B5EF4-FFF2-40B4-BE49-F238E27FC236}">
                  <a16:creationId xmlns:a16="http://schemas.microsoft.com/office/drawing/2014/main" id="{81B4F70E-195C-7E92-624D-CC7847E16AE4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9" name="直線コネクタ 218">
              <a:extLst>
                <a:ext uri="{FF2B5EF4-FFF2-40B4-BE49-F238E27FC236}">
                  <a16:creationId xmlns:a16="http://schemas.microsoft.com/office/drawing/2014/main" id="{E9800CC8-6774-5728-9B09-55CF90647443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80E39A8D-02BD-85E4-D9EE-8224CC1BCC59}"/>
              </a:ext>
            </a:extLst>
          </p:cNvPr>
          <p:cNvGrpSpPr/>
          <p:nvPr/>
        </p:nvGrpSpPr>
        <p:grpSpPr>
          <a:xfrm>
            <a:off x="2653432" y="3247257"/>
            <a:ext cx="644436" cy="757016"/>
            <a:chOff x="1761492" y="3247257"/>
            <a:chExt cx="644436" cy="757016"/>
          </a:xfrm>
        </p:grpSpPr>
        <p:sp>
          <p:nvSpPr>
            <p:cNvPr id="222" name="四角形: 角を丸くする 221">
              <a:extLst>
                <a:ext uri="{FF2B5EF4-FFF2-40B4-BE49-F238E27FC236}">
                  <a16:creationId xmlns:a16="http://schemas.microsoft.com/office/drawing/2014/main" id="{FE340633-6AE3-B3F7-508A-24FB46FE25B7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3" name="直線コネクタ 222">
              <a:extLst>
                <a:ext uri="{FF2B5EF4-FFF2-40B4-BE49-F238E27FC236}">
                  <a16:creationId xmlns:a16="http://schemas.microsoft.com/office/drawing/2014/main" id="{3C6DE39D-7E96-0576-723A-469320A0E936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C3F4D45F-83CD-B40F-7D7C-69F10C0C6375}"/>
              </a:ext>
            </a:extLst>
          </p:cNvPr>
          <p:cNvGrpSpPr/>
          <p:nvPr/>
        </p:nvGrpSpPr>
        <p:grpSpPr>
          <a:xfrm>
            <a:off x="3557124" y="3248031"/>
            <a:ext cx="644436" cy="757016"/>
            <a:chOff x="1761492" y="3247257"/>
            <a:chExt cx="644436" cy="757016"/>
          </a:xfrm>
        </p:grpSpPr>
        <p:sp>
          <p:nvSpPr>
            <p:cNvPr id="225" name="四角形: 角を丸くする 224">
              <a:extLst>
                <a:ext uri="{FF2B5EF4-FFF2-40B4-BE49-F238E27FC236}">
                  <a16:creationId xmlns:a16="http://schemas.microsoft.com/office/drawing/2014/main" id="{0FC4AA6F-3A68-977A-C588-23E8030B93A5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6" name="直線コネクタ 225">
              <a:extLst>
                <a:ext uri="{FF2B5EF4-FFF2-40B4-BE49-F238E27FC236}">
                  <a16:creationId xmlns:a16="http://schemas.microsoft.com/office/drawing/2014/main" id="{6CDA198E-9D02-8AD2-A77F-0603619F0FD0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A5C0739F-F326-71CD-410E-1A97703CE0DB}"/>
              </a:ext>
            </a:extLst>
          </p:cNvPr>
          <p:cNvGrpSpPr/>
          <p:nvPr/>
        </p:nvGrpSpPr>
        <p:grpSpPr>
          <a:xfrm>
            <a:off x="4499451" y="3254183"/>
            <a:ext cx="644436" cy="757016"/>
            <a:chOff x="1761492" y="3247257"/>
            <a:chExt cx="644436" cy="757016"/>
          </a:xfrm>
        </p:grpSpPr>
        <p:sp>
          <p:nvSpPr>
            <p:cNvPr id="228" name="四角形: 角を丸くする 227">
              <a:extLst>
                <a:ext uri="{FF2B5EF4-FFF2-40B4-BE49-F238E27FC236}">
                  <a16:creationId xmlns:a16="http://schemas.microsoft.com/office/drawing/2014/main" id="{39F62AC8-4D10-FD32-F258-EF8486F82BB4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5DF90551-19D5-591D-D129-1D39C80CA9DA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BD91671F-D624-D4CC-5549-910D95BB48BF}"/>
              </a:ext>
            </a:extLst>
          </p:cNvPr>
          <p:cNvGrpSpPr/>
          <p:nvPr/>
        </p:nvGrpSpPr>
        <p:grpSpPr>
          <a:xfrm>
            <a:off x="5450131" y="3255626"/>
            <a:ext cx="644436" cy="757016"/>
            <a:chOff x="1761492" y="3247257"/>
            <a:chExt cx="644436" cy="757016"/>
          </a:xfrm>
        </p:grpSpPr>
        <p:sp>
          <p:nvSpPr>
            <p:cNvPr id="231" name="四角形: 角を丸くする 230">
              <a:extLst>
                <a:ext uri="{FF2B5EF4-FFF2-40B4-BE49-F238E27FC236}">
                  <a16:creationId xmlns:a16="http://schemas.microsoft.com/office/drawing/2014/main" id="{C93EB3E6-124E-3D05-F890-5255713865BD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2" name="直線コネクタ 231">
              <a:extLst>
                <a:ext uri="{FF2B5EF4-FFF2-40B4-BE49-F238E27FC236}">
                  <a16:creationId xmlns:a16="http://schemas.microsoft.com/office/drawing/2014/main" id="{C184ED7F-2272-C23E-FB69-38161394EA04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5D0ADD7C-6780-B919-67AC-564FA71C3EE2}"/>
              </a:ext>
            </a:extLst>
          </p:cNvPr>
          <p:cNvGrpSpPr/>
          <p:nvPr/>
        </p:nvGrpSpPr>
        <p:grpSpPr>
          <a:xfrm>
            <a:off x="6392458" y="3248031"/>
            <a:ext cx="644436" cy="757016"/>
            <a:chOff x="1761492" y="3247257"/>
            <a:chExt cx="644436" cy="757016"/>
          </a:xfrm>
        </p:grpSpPr>
        <p:sp>
          <p:nvSpPr>
            <p:cNvPr id="234" name="四角形: 角を丸くする 233">
              <a:extLst>
                <a:ext uri="{FF2B5EF4-FFF2-40B4-BE49-F238E27FC236}">
                  <a16:creationId xmlns:a16="http://schemas.microsoft.com/office/drawing/2014/main" id="{C3454C4B-62F8-BCB5-9B0B-F3CED0569DD4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5" name="直線コネクタ 234">
              <a:extLst>
                <a:ext uri="{FF2B5EF4-FFF2-40B4-BE49-F238E27FC236}">
                  <a16:creationId xmlns:a16="http://schemas.microsoft.com/office/drawing/2014/main" id="{1EDB60D4-0A5E-5A7A-7212-B399BEEE0733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77A77CF3-DA6C-FB52-A477-225CA24FD56C}"/>
              </a:ext>
            </a:extLst>
          </p:cNvPr>
          <p:cNvGrpSpPr/>
          <p:nvPr/>
        </p:nvGrpSpPr>
        <p:grpSpPr>
          <a:xfrm>
            <a:off x="7366186" y="3243297"/>
            <a:ext cx="644436" cy="757016"/>
            <a:chOff x="1761492" y="3247257"/>
            <a:chExt cx="644436" cy="757016"/>
          </a:xfrm>
        </p:grpSpPr>
        <p:sp>
          <p:nvSpPr>
            <p:cNvPr id="237" name="四角形: 角を丸くする 236">
              <a:extLst>
                <a:ext uri="{FF2B5EF4-FFF2-40B4-BE49-F238E27FC236}">
                  <a16:creationId xmlns:a16="http://schemas.microsoft.com/office/drawing/2014/main" id="{73B7EFC8-2451-C128-D439-5151101D6762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8" name="直線コネクタ 237">
              <a:extLst>
                <a:ext uri="{FF2B5EF4-FFF2-40B4-BE49-F238E27FC236}">
                  <a16:creationId xmlns:a16="http://schemas.microsoft.com/office/drawing/2014/main" id="{ED94DD04-FA10-4A12-5730-18EA301553E0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グループ化 238">
            <a:extLst>
              <a:ext uri="{FF2B5EF4-FFF2-40B4-BE49-F238E27FC236}">
                <a16:creationId xmlns:a16="http://schemas.microsoft.com/office/drawing/2014/main" id="{EA1F32F7-A18F-7779-F73F-2EF772682904}"/>
              </a:ext>
            </a:extLst>
          </p:cNvPr>
          <p:cNvGrpSpPr/>
          <p:nvPr/>
        </p:nvGrpSpPr>
        <p:grpSpPr>
          <a:xfrm>
            <a:off x="8325469" y="3243297"/>
            <a:ext cx="644436" cy="757016"/>
            <a:chOff x="1761492" y="3247257"/>
            <a:chExt cx="644436" cy="757016"/>
          </a:xfrm>
        </p:grpSpPr>
        <p:sp>
          <p:nvSpPr>
            <p:cNvPr id="240" name="四角形: 角を丸くする 239">
              <a:extLst>
                <a:ext uri="{FF2B5EF4-FFF2-40B4-BE49-F238E27FC236}">
                  <a16:creationId xmlns:a16="http://schemas.microsoft.com/office/drawing/2014/main" id="{52A4F0C3-F4D7-7A85-0A1A-658E2A92C592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1" name="直線コネクタ 240">
              <a:extLst>
                <a:ext uri="{FF2B5EF4-FFF2-40B4-BE49-F238E27FC236}">
                  <a16:creationId xmlns:a16="http://schemas.microsoft.com/office/drawing/2014/main" id="{B01047ED-D132-4652-8A72-AF1580D89C1A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932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349D4FA9-ED73-D082-02FE-55EA2DFF1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03045-8DE9-CBC2-A30D-88AA68020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4890" y="373896"/>
            <a:ext cx="8482150" cy="837065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大型</a:t>
            </a:r>
            <a:r>
              <a:rPr kumimoji="1" lang="en-US" altLang="ja-JP" sz="4800" dirty="0"/>
              <a:t>52</a:t>
            </a:r>
            <a:r>
              <a:rPr kumimoji="1" lang="ja-JP" altLang="en-US" sz="4800" dirty="0"/>
              <a:t>人乗りタイプ</a:t>
            </a:r>
            <a:r>
              <a:rPr kumimoji="1" lang="en-US" altLang="ja-JP" sz="4800" dirty="0"/>
              <a:t>(</a:t>
            </a:r>
            <a:r>
              <a:rPr kumimoji="1" lang="ja-JP" altLang="en-US" sz="4800" dirty="0"/>
              <a:t>２台</a:t>
            </a:r>
            <a:r>
              <a:rPr kumimoji="1" lang="en-US" altLang="ja-JP" sz="4800" dirty="0"/>
              <a:t>)</a:t>
            </a:r>
            <a:endParaRPr kumimoji="1" lang="ja-JP" altLang="en-US" sz="48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3D6BB692-6136-6C93-A7F2-60CC8089E9DA}"/>
              </a:ext>
            </a:extLst>
          </p:cNvPr>
          <p:cNvSpPr/>
          <p:nvPr/>
        </p:nvSpPr>
        <p:spPr>
          <a:xfrm>
            <a:off x="269962" y="1872343"/>
            <a:ext cx="339634" cy="6705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0E0F4A9-F269-AC95-62ED-C992380769B9}"/>
              </a:ext>
            </a:extLst>
          </p:cNvPr>
          <p:cNvSpPr/>
          <p:nvPr/>
        </p:nvSpPr>
        <p:spPr>
          <a:xfrm>
            <a:off x="683430" y="1689463"/>
            <a:ext cx="644435" cy="102761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1C4E5A6-0C00-1666-4D91-E45C9A369186}"/>
              </a:ext>
            </a:extLst>
          </p:cNvPr>
          <p:cNvCxnSpPr/>
          <p:nvPr/>
        </p:nvCxnSpPr>
        <p:spPr>
          <a:xfrm>
            <a:off x="1201891" y="1689463"/>
            <a:ext cx="0" cy="1027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4E8F36-71E9-DA1B-9D50-D10AD400C113}"/>
              </a:ext>
            </a:extLst>
          </p:cNvPr>
          <p:cNvSpPr txBox="1"/>
          <p:nvPr/>
        </p:nvSpPr>
        <p:spPr>
          <a:xfrm>
            <a:off x="722806" y="1784736"/>
            <a:ext cx="461665" cy="837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運転席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C68DF7B-81B9-35DE-D1C1-3DE0B57A6529}"/>
              </a:ext>
            </a:extLst>
          </p:cNvPr>
          <p:cNvGrpSpPr/>
          <p:nvPr/>
        </p:nvGrpSpPr>
        <p:grpSpPr>
          <a:xfrm>
            <a:off x="1761493" y="1490678"/>
            <a:ext cx="644435" cy="879565"/>
            <a:chOff x="2760617" y="1490682"/>
            <a:chExt cx="644435" cy="1027612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E33447D7-C566-4051-678A-85034B66FCC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F1AFC8F5-3025-3586-7368-40F555B96E0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121F1BF6-95E8-9145-AF37-AFC358C2E1A1}"/>
              </a:ext>
            </a:extLst>
          </p:cNvPr>
          <p:cNvGrpSpPr/>
          <p:nvPr/>
        </p:nvGrpSpPr>
        <p:grpSpPr>
          <a:xfrm>
            <a:off x="1761492" y="2370242"/>
            <a:ext cx="644435" cy="879565"/>
            <a:chOff x="2760617" y="1490682"/>
            <a:chExt cx="644435" cy="1027612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C7FA0043-91A8-4D03-690E-9B992112F63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567AC7DC-1313-C73C-89C0-A2F7B393553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2F1999A-F197-5D53-D3E6-F80A19CA20B6}"/>
              </a:ext>
            </a:extLst>
          </p:cNvPr>
          <p:cNvGrpSpPr/>
          <p:nvPr/>
        </p:nvGrpSpPr>
        <p:grpSpPr>
          <a:xfrm>
            <a:off x="1783252" y="4997320"/>
            <a:ext cx="644435" cy="879565"/>
            <a:chOff x="2760617" y="1490682"/>
            <a:chExt cx="644435" cy="1027612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8C6DFFBD-C0CF-3085-02F5-66ABB0CDC61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41224D3D-2D9F-016F-D1D4-82B2714C1A5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1283243-A903-CFE8-090D-B6976B4BE796}"/>
              </a:ext>
            </a:extLst>
          </p:cNvPr>
          <p:cNvGrpSpPr/>
          <p:nvPr/>
        </p:nvGrpSpPr>
        <p:grpSpPr>
          <a:xfrm>
            <a:off x="1783252" y="4118886"/>
            <a:ext cx="644435" cy="879565"/>
            <a:chOff x="2760617" y="1490682"/>
            <a:chExt cx="644435" cy="1027612"/>
          </a:xfrm>
        </p:grpSpPr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DB5C74AB-33B0-68D3-8317-03238B53CF4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DBED1740-571E-C698-3A88-882C0E7C77C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21F9BA72-EDF3-4744-7242-52A2E93C925C}"/>
              </a:ext>
            </a:extLst>
          </p:cNvPr>
          <p:cNvGrpSpPr/>
          <p:nvPr/>
        </p:nvGrpSpPr>
        <p:grpSpPr>
          <a:xfrm>
            <a:off x="2656277" y="1490678"/>
            <a:ext cx="644435" cy="879565"/>
            <a:chOff x="2760617" y="1490682"/>
            <a:chExt cx="644435" cy="1027612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276B592E-B57E-DCD1-DAE8-B733CDA7D1E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7B48DE07-8FC9-0A40-5F99-BDBB32F5AA0B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F2E1839-F5ED-02DD-8D54-C25E45C318A8}"/>
              </a:ext>
            </a:extLst>
          </p:cNvPr>
          <p:cNvGrpSpPr/>
          <p:nvPr/>
        </p:nvGrpSpPr>
        <p:grpSpPr>
          <a:xfrm>
            <a:off x="2656276" y="2370242"/>
            <a:ext cx="644435" cy="879565"/>
            <a:chOff x="2760617" y="1490682"/>
            <a:chExt cx="644435" cy="1027612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4FB1B653-C01E-AED7-416F-9DA682B9450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85782C2F-1402-DC94-92D2-53B1416F194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60159D1-724E-005C-9185-81826420BF2C}"/>
              </a:ext>
            </a:extLst>
          </p:cNvPr>
          <p:cNvGrpSpPr/>
          <p:nvPr/>
        </p:nvGrpSpPr>
        <p:grpSpPr>
          <a:xfrm>
            <a:off x="2678040" y="4999829"/>
            <a:ext cx="644435" cy="879565"/>
            <a:chOff x="2760617" y="1490682"/>
            <a:chExt cx="644435" cy="1027612"/>
          </a:xfrm>
        </p:grpSpPr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65D2ADC5-BE9A-E0E5-9070-67F731ED383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E7C6643D-9BC8-B632-E91D-7812AA6D873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20F91869-2730-167F-3819-E07A6378C12C}"/>
              </a:ext>
            </a:extLst>
          </p:cNvPr>
          <p:cNvGrpSpPr/>
          <p:nvPr/>
        </p:nvGrpSpPr>
        <p:grpSpPr>
          <a:xfrm>
            <a:off x="2678040" y="4118886"/>
            <a:ext cx="644435" cy="879565"/>
            <a:chOff x="2760617" y="1490682"/>
            <a:chExt cx="644435" cy="1027612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10B7DED3-05C6-C275-BA99-CF10C3E94FF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14FD962B-9D3C-97E4-115B-15119727359B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85BEA6F-F93F-9B6C-AEE0-04460795727F}"/>
              </a:ext>
            </a:extLst>
          </p:cNvPr>
          <p:cNvGrpSpPr/>
          <p:nvPr/>
        </p:nvGrpSpPr>
        <p:grpSpPr>
          <a:xfrm>
            <a:off x="3551059" y="1490677"/>
            <a:ext cx="644435" cy="879565"/>
            <a:chOff x="2760617" y="1490682"/>
            <a:chExt cx="644435" cy="1027612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01FC6F4E-7170-F2E9-18E6-2CAA7098A7C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8CA169C0-15EA-31FE-198D-B337F929EF5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AD57B293-C69D-A084-2980-379B316457B4}"/>
              </a:ext>
            </a:extLst>
          </p:cNvPr>
          <p:cNvGrpSpPr/>
          <p:nvPr/>
        </p:nvGrpSpPr>
        <p:grpSpPr>
          <a:xfrm>
            <a:off x="3551058" y="2370241"/>
            <a:ext cx="644435" cy="879565"/>
            <a:chOff x="2760617" y="1490682"/>
            <a:chExt cx="644435" cy="1027612"/>
          </a:xfrm>
        </p:grpSpPr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ABA6E7E1-D315-23D9-8919-F79A0115610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631D409E-26C4-8FA6-8394-2F03D1356F6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8F31A0AB-C9B4-2FAA-7509-85936D8D9AB9}"/>
              </a:ext>
            </a:extLst>
          </p:cNvPr>
          <p:cNvGrpSpPr/>
          <p:nvPr/>
        </p:nvGrpSpPr>
        <p:grpSpPr>
          <a:xfrm>
            <a:off x="3572828" y="4998749"/>
            <a:ext cx="644435" cy="879565"/>
            <a:chOff x="2760617" y="1490682"/>
            <a:chExt cx="644435" cy="1027612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94DE4E00-20D2-743B-1879-E82ACA0251A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C48922F6-0199-8800-B893-D2EFD1CF928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EC0BA233-FDB8-2E2B-E5AB-DA6EFD8316E2}"/>
              </a:ext>
            </a:extLst>
          </p:cNvPr>
          <p:cNvGrpSpPr/>
          <p:nvPr/>
        </p:nvGrpSpPr>
        <p:grpSpPr>
          <a:xfrm>
            <a:off x="3572829" y="4118886"/>
            <a:ext cx="644435" cy="879565"/>
            <a:chOff x="2760617" y="1490682"/>
            <a:chExt cx="644435" cy="1027612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3DE74F21-EFB9-AB63-B4C2-957DF70183B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4F0FA57-67AF-5561-C50E-CCEF660711A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C695A48D-E84C-885F-DBA2-FE00ACD1CA8F}"/>
              </a:ext>
            </a:extLst>
          </p:cNvPr>
          <p:cNvGrpSpPr/>
          <p:nvPr/>
        </p:nvGrpSpPr>
        <p:grpSpPr>
          <a:xfrm>
            <a:off x="4499104" y="1490676"/>
            <a:ext cx="644435" cy="879565"/>
            <a:chOff x="2760617" y="1490682"/>
            <a:chExt cx="644435" cy="1027612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32861697-21C9-90B7-75A2-446EBA4BB0B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0CB0FC36-EAD2-BFA1-13AF-B8D8092FCB9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78F7F371-021D-93F5-8A7F-1727B0F8ADCA}"/>
              </a:ext>
            </a:extLst>
          </p:cNvPr>
          <p:cNvGrpSpPr/>
          <p:nvPr/>
        </p:nvGrpSpPr>
        <p:grpSpPr>
          <a:xfrm>
            <a:off x="4499103" y="2370240"/>
            <a:ext cx="644435" cy="879565"/>
            <a:chOff x="2760617" y="1490682"/>
            <a:chExt cx="644435" cy="1027612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7ECE0FC3-12D7-701D-F44E-8BCFC5E9D38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D8E990EC-58AB-7AD4-8737-A881AD3C138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7A7746CF-C85E-54FE-CD5E-55B5FD90F536}"/>
              </a:ext>
            </a:extLst>
          </p:cNvPr>
          <p:cNvGrpSpPr/>
          <p:nvPr/>
        </p:nvGrpSpPr>
        <p:grpSpPr>
          <a:xfrm>
            <a:off x="4520873" y="4998750"/>
            <a:ext cx="644435" cy="879565"/>
            <a:chOff x="2760617" y="1490682"/>
            <a:chExt cx="644435" cy="1027612"/>
          </a:xfrm>
        </p:grpSpPr>
        <p:sp>
          <p:nvSpPr>
            <p:cNvPr id="62" name="四角形: 角を丸くする 61">
              <a:extLst>
                <a:ext uri="{FF2B5EF4-FFF2-40B4-BE49-F238E27FC236}">
                  <a16:creationId xmlns:a16="http://schemas.microsoft.com/office/drawing/2014/main" id="{C2967C88-C60A-86E1-52A4-589A72F9EE5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7CAA9E32-6666-E25F-ECA4-C3F6C2ED7A3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01646E49-7E6A-AB9A-8F94-8C4069DEA14C}"/>
              </a:ext>
            </a:extLst>
          </p:cNvPr>
          <p:cNvGrpSpPr/>
          <p:nvPr/>
        </p:nvGrpSpPr>
        <p:grpSpPr>
          <a:xfrm>
            <a:off x="4520874" y="4118886"/>
            <a:ext cx="644435" cy="879565"/>
            <a:chOff x="2760617" y="1490682"/>
            <a:chExt cx="644435" cy="1027612"/>
          </a:xfrm>
        </p:grpSpPr>
        <p:sp>
          <p:nvSpPr>
            <p:cNvPr id="65" name="四角形: 角を丸くする 64">
              <a:extLst>
                <a:ext uri="{FF2B5EF4-FFF2-40B4-BE49-F238E27FC236}">
                  <a16:creationId xmlns:a16="http://schemas.microsoft.com/office/drawing/2014/main" id="{74B44FE3-38E1-F0CE-83AB-94CF907BC02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7AE0029C-0E63-A86C-C26C-D2ABEC68A4C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27BD7549-7AEC-1590-8EA4-A82D56FF3348}"/>
              </a:ext>
            </a:extLst>
          </p:cNvPr>
          <p:cNvGrpSpPr/>
          <p:nvPr/>
        </p:nvGrpSpPr>
        <p:grpSpPr>
          <a:xfrm>
            <a:off x="5450133" y="1498675"/>
            <a:ext cx="644435" cy="879565"/>
            <a:chOff x="2760617" y="1490682"/>
            <a:chExt cx="644435" cy="1027612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6D68A19B-29D6-D7B5-1088-5E47808E49B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6C37D2FE-D047-678D-3912-C4B36FA33A2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16AB85A4-6CB2-7574-C952-0CCF30436075}"/>
              </a:ext>
            </a:extLst>
          </p:cNvPr>
          <p:cNvGrpSpPr/>
          <p:nvPr/>
        </p:nvGrpSpPr>
        <p:grpSpPr>
          <a:xfrm>
            <a:off x="5450132" y="2378239"/>
            <a:ext cx="644435" cy="879565"/>
            <a:chOff x="2760617" y="1490682"/>
            <a:chExt cx="644435" cy="1027612"/>
          </a:xfrm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B8123C04-1D1A-714A-41A0-5133C8D31F1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CF61EA87-6553-8E00-667A-C9BA8F4A7A8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42AC7835-56DF-D4B0-3AD1-D320E5C453D1}"/>
              </a:ext>
            </a:extLst>
          </p:cNvPr>
          <p:cNvGrpSpPr/>
          <p:nvPr/>
        </p:nvGrpSpPr>
        <p:grpSpPr>
          <a:xfrm>
            <a:off x="5471902" y="4998751"/>
            <a:ext cx="644435" cy="879565"/>
            <a:chOff x="2760617" y="1490682"/>
            <a:chExt cx="644435" cy="1027612"/>
          </a:xfrm>
        </p:grpSpPr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0BA07F9E-4614-9006-54E7-1170EAED137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7BDB1487-8CFD-59A4-0B6A-6DF471C7BD9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84060065-CE31-F2FF-3D2F-84079A413408}"/>
              </a:ext>
            </a:extLst>
          </p:cNvPr>
          <p:cNvGrpSpPr/>
          <p:nvPr/>
        </p:nvGrpSpPr>
        <p:grpSpPr>
          <a:xfrm>
            <a:off x="5471903" y="4119187"/>
            <a:ext cx="644435" cy="879565"/>
            <a:chOff x="2760617" y="1490682"/>
            <a:chExt cx="644435" cy="1027612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35B8F015-9DE6-564C-D741-DB97269BB07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3DB2104A-0D40-0B9A-AA37-FC42CDDC751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BCE74783-4612-F42F-D913-961FB2ADCB1C}"/>
              </a:ext>
            </a:extLst>
          </p:cNvPr>
          <p:cNvGrpSpPr/>
          <p:nvPr/>
        </p:nvGrpSpPr>
        <p:grpSpPr>
          <a:xfrm>
            <a:off x="11204803" y="2387469"/>
            <a:ext cx="644435" cy="879565"/>
            <a:chOff x="2760617" y="1490682"/>
            <a:chExt cx="644435" cy="1027612"/>
          </a:xfrm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8450ACBD-6383-70EB-2262-828D606CA51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B3619C97-A916-EE25-8A4F-A483654BC2D5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A4E0451B-CDE2-866A-51A8-363CBFC06287}"/>
              </a:ext>
            </a:extLst>
          </p:cNvPr>
          <p:cNvGrpSpPr/>
          <p:nvPr/>
        </p:nvGrpSpPr>
        <p:grpSpPr>
          <a:xfrm>
            <a:off x="11204803" y="4146597"/>
            <a:ext cx="644435" cy="879565"/>
            <a:chOff x="2760617" y="1490682"/>
            <a:chExt cx="644435" cy="1027612"/>
          </a:xfrm>
        </p:grpSpPr>
        <p:sp>
          <p:nvSpPr>
            <p:cNvPr id="95" name="四角形: 角を丸くする 94">
              <a:extLst>
                <a:ext uri="{FF2B5EF4-FFF2-40B4-BE49-F238E27FC236}">
                  <a16:creationId xmlns:a16="http://schemas.microsoft.com/office/drawing/2014/main" id="{C394E061-E15A-F313-1D04-A3F3C469E0F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220952A1-E860-899E-779E-CF4B4B9CDB6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20E661F9-DA41-9D43-2C26-D7CB197606DE}"/>
              </a:ext>
            </a:extLst>
          </p:cNvPr>
          <p:cNvGrpSpPr/>
          <p:nvPr/>
        </p:nvGrpSpPr>
        <p:grpSpPr>
          <a:xfrm>
            <a:off x="11204803" y="3267033"/>
            <a:ext cx="644435" cy="879565"/>
            <a:chOff x="2760617" y="1490682"/>
            <a:chExt cx="644435" cy="1027612"/>
          </a:xfrm>
        </p:grpSpPr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35703D7E-BF86-5B77-8595-AA8BD78F29D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7A2EE529-080E-E42D-CA92-A4D0060CAAE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F09C03F-39EE-2252-2E27-5DB545F35E20}"/>
              </a:ext>
            </a:extLst>
          </p:cNvPr>
          <p:cNvSpPr txBox="1"/>
          <p:nvPr/>
        </p:nvSpPr>
        <p:spPr>
          <a:xfrm>
            <a:off x="1880947" y="6064286"/>
            <a:ext cx="1016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　　　２　　　３　　　４　　　 ５　　　 ６　　　７　　　  </a:t>
            </a:r>
            <a:r>
              <a:rPr kumimoji="1" lang="en-US" altLang="ja-JP" dirty="0"/>
              <a:t>8</a:t>
            </a:r>
            <a:r>
              <a:rPr kumimoji="1" lang="ja-JP" altLang="en-US" dirty="0"/>
              <a:t>　　　  </a:t>
            </a:r>
            <a:r>
              <a:rPr kumimoji="1" lang="en-US" altLang="ja-JP" dirty="0"/>
              <a:t>9</a:t>
            </a:r>
            <a:r>
              <a:rPr kumimoji="1" lang="ja-JP" altLang="en-US" dirty="0"/>
              <a:t>　　　 </a:t>
            </a:r>
            <a:r>
              <a:rPr kumimoji="1" lang="en-US" altLang="ja-JP" dirty="0"/>
              <a:t>10</a:t>
            </a:r>
            <a:r>
              <a:rPr kumimoji="1" lang="ja-JP" altLang="en-US" dirty="0"/>
              <a:t>　　　 </a:t>
            </a:r>
            <a:r>
              <a:rPr kumimoji="1" lang="en-US" altLang="ja-JP" dirty="0"/>
              <a:t>11</a:t>
            </a:r>
            <a:endParaRPr kumimoji="1" lang="ja-JP" altLang="en-US" dirty="0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FD076B73-E673-2EE3-945F-F73B90AC876A}"/>
              </a:ext>
            </a:extLst>
          </p:cNvPr>
          <p:cNvSpPr/>
          <p:nvPr/>
        </p:nvSpPr>
        <p:spPr>
          <a:xfrm>
            <a:off x="1137126" y="4102492"/>
            <a:ext cx="358466" cy="18890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9704D9A6-7B9B-BE80-70AE-6CB1F906CDE8}"/>
              </a:ext>
            </a:extLst>
          </p:cNvPr>
          <p:cNvSpPr/>
          <p:nvPr/>
        </p:nvSpPr>
        <p:spPr>
          <a:xfrm>
            <a:off x="1352139" y="1375954"/>
            <a:ext cx="123443" cy="18652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B7311F2A-4CD1-4B6F-88E5-E684599EAD2B}"/>
              </a:ext>
            </a:extLst>
          </p:cNvPr>
          <p:cNvSpPr txBox="1"/>
          <p:nvPr/>
        </p:nvSpPr>
        <p:spPr>
          <a:xfrm>
            <a:off x="174415" y="5591388"/>
            <a:ext cx="99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heavy" dirty="0"/>
              <a:t>昇降口</a:t>
            </a:r>
            <a:endParaRPr kumimoji="1" lang="ja-JP" altLang="en-US" sz="2000" u="heavy" dirty="0"/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26091F2B-A676-5DB2-0126-1E28E7D46A7F}"/>
              </a:ext>
            </a:extLst>
          </p:cNvPr>
          <p:cNvGrpSpPr/>
          <p:nvPr/>
        </p:nvGrpSpPr>
        <p:grpSpPr>
          <a:xfrm>
            <a:off x="10230508" y="1507384"/>
            <a:ext cx="666206" cy="4394025"/>
            <a:chOff x="10230508" y="1507384"/>
            <a:chExt cx="666206" cy="4394025"/>
          </a:xfrm>
        </p:grpSpPr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7CDFABFA-AE98-E987-534B-C9F6FDA3F1AD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55" name="四角形: 角を丸くする 154">
                <a:extLst>
                  <a:ext uri="{FF2B5EF4-FFF2-40B4-BE49-F238E27FC236}">
                    <a16:creationId xmlns:a16="http://schemas.microsoft.com/office/drawing/2014/main" id="{60DD2FC4-2419-3191-E2B8-AF4D379D5541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B27EA036-E85A-47AA-62D1-740A0804C82A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グループ化 145">
              <a:extLst>
                <a:ext uri="{FF2B5EF4-FFF2-40B4-BE49-F238E27FC236}">
                  <a16:creationId xmlns:a16="http://schemas.microsoft.com/office/drawing/2014/main" id="{D1B64C81-795D-C14C-1DB9-65F4596A345B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53" name="四角形: 角を丸くする 152">
                <a:extLst>
                  <a:ext uri="{FF2B5EF4-FFF2-40B4-BE49-F238E27FC236}">
                    <a16:creationId xmlns:a16="http://schemas.microsoft.com/office/drawing/2014/main" id="{AE9C485B-AE3E-098E-D1DD-45D6CB457410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3303802B-2BFE-B16E-4622-C7C6727C3C99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CFF25624-38A2-887B-04C6-B57670807959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79565"/>
              <a:chOff x="2760617" y="1490682"/>
              <a:chExt cx="644435" cy="1027612"/>
            </a:xfrm>
          </p:grpSpPr>
          <p:sp>
            <p:nvSpPr>
              <p:cNvPr id="151" name="四角形: 角を丸くする 150">
                <a:extLst>
                  <a:ext uri="{FF2B5EF4-FFF2-40B4-BE49-F238E27FC236}">
                    <a16:creationId xmlns:a16="http://schemas.microsoft.com/office/drawing/2014/main" id="{5E69D4E3-DA24-088D-1B26-F458C37E8AB6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2C80E496-E01C-3A7C-E9D0-817EA78B8CE8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6345CC2D-C1E0-3060-D290-64CC7A0095EB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49" name="四角形: 角を丸くする 148">
                <a:extLst>
                  <a:ext uri="{FF2B5EF4-FFF2-40B4-BE49-F238E27FC236}">
                    <a16:creationId xmlns:a16="http://schemas.microsoft.com/office/drawing/2014/main" id="{1D782873-7328-C213-D28A-4EFEA0EA71A8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837F858A-4B65-00E5-4344-9EEDF2B1A1FC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13EA5222-A151-7462-257E-65D319B37960}"/>
              </a:ext>
            </a:extLst>
          </p:cNvPr>
          <p:cNvGrpSpPr/>
          <p:nvPr/>
        </p:nvGrpSpPr>
        <p:grpSpPr>
          <a:xfrm>
            <a:off x="11204803" y="1507903"/>
            <a:ext cx="644435" cy="879565"/>
            <a:chOff x="2760617" y="1490682"/>
            <a:chExt cx="644435" cy="1027612"/>
          </a:xfrm>
        </p:grpSpPr>
        <p:sp>
          <p:nvSpPr>
            <p:cNvPr id="158" name="四角形: 角を丸くする 157">
              <a:extLst>
                <a:ext uri="{FF2B5EF4-FFF2-40B4-BE49-F238E27FC236}">
                  <a16:creationId xmlns:a16="http://schemas.microsoft.com/office/drawing/2014/main" id="{8F59778E-07DD-841F-6ED6-4C24E644D9C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5B8D2260-2F1A-02C6-56CE-42409FF0293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53CCA6FF-FF37-A3D8-3F9C-5E5B78D3D8DD}"/>
              </a:ext>
            </a:extLst>
          </p:cNvPr>
          <p:cNvGrpSpPr/>
          <p:nvPr/>
        </p:nvGrpSpPr>
        <p:grpSpPr>
          <a:xfrm>
            <a:off x="11215562" y="5026161"/>
            <a:ext cx="644435" cy="879565"/>
            <a:chOff x="2760617" y="1490682"/>
            <a:chExt cx="644435" cy="1027612"/>
          </a:xfrm>
        </p:grpSpPr>
        <p:sp>
          <p:nvSpPr>
            <p:cNvPr id="161" name="四角形: 角を丸くする 160">
              <a:extLst>
                <a:ext uri="{FF2B5EF4-FFF2-40B4-BE49-F238E27FC236}">
                  <a16:creationId xmlns:a16="http://schemas.microsoft.com/office/drawing/2014/main" id="{7EDEF4F2-B014-7D1D-C1FD-E4BAA2E6B74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09DEB438-F0D3-6384-D376-61AD8C95B43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CA00BB13-5FD7-C047-116B-8464A5374F66}"/>
              </a:ext>
            </a:extLst>
          </p:cNvPr>
          <p:cNvSpPr/>
          <p:nvPr/>
        </p:nvSpPr>
        <p:spPr>
          <a:xfrm>
            <a:off x="148046" y="1375954"/>
            <a:ext cx="11895908" cy="4615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D4EB788F-8281-7464-0E68-BA70A3549196}"/>
              </a:ext>
            </a:extLst>
          </p:cNvPr>
          <p:cNvGrpSpPr/>
          <p:nvPr/>
        </p:nvGrpSpPr>
        <p:grpSpPr>
          <a:xfrm>
            <a:off x="6395233" y="1491569"/>
            <a:ext cx="666206" cy="4394025"/>
            <a:chOff x="10230508" y="1507384"/>
            <a:chExt cx="666206" cy="4394025"/>
          </a:xfrm>
        </p:grpSpPr>
        <p:grpSp>
          <p:nvGrpSpPr>
            <p:cNvPr id="166" name="グループ化 165">
              <a:extLst>
                <a:ext uri="{FF2B5EF4-FFF2-40B4-BE49-F238E27FC236}">
                  <a16:creationId xmlns:a16="http://schemas.microsoft.com/office/drawing/2014/main" id="{9B58BED5-5324-495D-D900-A3387DC0B7AD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76" name="四角形: 角を丸くする 175">
                <a:extLst>
                  <a:ext uri="{FF2B5EF4-FFF2-40B4-BE49-F238E27FC236}">
                    <a16:creationId xmlns:a16="http://schemas.microsoft.com/office/drawing/2014/main" id="{B59C1644-F8B8-4511-3EE1-E3E62C8D40FC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7" name="直線コネクタ 176">
                <a:extLst>
                  <a:ext uri="{FF2B5EF4-FFF2-40B4-BE49-F238E27FC236}">
                    <a16:creationId xmlns:a16="http://schemas.microsoft.com/office/drawing/2014/main" id="{CA4F039E-CD85-7B86-BE10-A699B412ACE1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グループ化 166">
              <a:extLst>
                <a:ext uri="{FF2B5EF4-FFF2-40B4-BE49-F238E27FC236}">
                  <a16:creationId xmlns:a16="http://schemas.microsoft.com/office/drawing/2014/main" id="{F44F85FA-D3BB-B1C2-4D25-362842F55F37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74" name="四角形: 角を丸くする 173">
                <a:extLst>
                  <a:ext uri="{FF2B5EF4-FFF2-40B4-BE49-F238E27FC236}">
                    <a16:creationId xmlns:a16="http://schemas.microsoft.com/office/drawing/2014/main" id="{C75BFA60-4822-F871-7FF0-0C8BE9930D80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5" name="直線コネクタ 174">
                <a:extLst>
                  <a:ext uri="{FF2B5EF4-FFF2-40B4-BE49-F238E27FC236}">
                    <a16:creationId xmlns:a16="http://schemas.microsoft.com/office/drawing/2014/main" id="{4D44055C-0416-12DC-2C50-CF5ADA8AEA87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グループ化 167">
              <a:extLst>
                <a:ext uri="{FF2B5EF4-FFF2-40B4-BE49-F238E27FC236}">
                  <a16:creationId xmlns:a16="http://schemas.microsoft.com/office/drawing/2014/main" id="{F80D5781-F244-2BC8-7C1F-0FF3DD1F2A5D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79565"/>
              <a:chOff x="2760617" y="1490682"/>
              <a:chExt cx="644435" cy="1027612"/>
            </a:xfrm>
          </p:grpSpPr>
          <p:sp>
            <p:nvSpPr>
              <p:cNvPr id="172" name="四角形: 角を丸くする 171">
                <a:extLst>
                  <a:ext uri="{FF2B5EF4-FFF2-40B4-BE49-F238E27FC236}">
                    <a16:creationId xmlns:a16="http://schemas.microsoft.com/office/drawing/2014/main" id="{B88AF1EE-2088-B162-1C07-FC7F9BCA51B2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3" name="直線コネクタ 172">
                <a:extLst>
                  <a:ext uri="{FF2B5EF4-FFF2-40B4-BE49-F238E27FC236}">
                    <a16:creationId xmlns:a16="http://schemas.microsoft.com/office/drawing/2014/main" id="{EB914964-61F2-012A-8931-E6CCBBB3BE74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グループ化 168">
              <a:extLst>
                <a:ext uri="{FF2B5EF4-FFF2-40B4-BE49-F238E27FC236}">
                  <a16:creationId xmlns:a16="http://schemas.microsoft.com/office/drawing/2014/main" id="{50FAA508-A612-D91F-E0E2-6C666536DBCA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70" name="四角形: 角を丸くする 169">
                <a:extLst>
                  <a:ext uri="{FF2B5EF4-FFF2-40B4-BE49-F238E27FC236}">
                    <a16:creationId xmlns:a16="http://schemas.microsoft.com/office/drawing/2014/main" id="{8DDAEF00-A101-7A06-1D14-D82B12DBEA54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C5D58E4B-6158-232F-4139-E0D3840BBC83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グループ化 177">
            <a:extLst>
              <a:ext uri="{FF2B5EF4-FFF2-40B4-BE49-F238E27FC236}">
                <a16:creationId xmlns:a16="http://schemas.microsoft.com/office/drawing/2014/main" id="{95CF21DF-3262-83AB-7A87-1DA007D94068}"/>
              </a:ext>
            </a:extLst>
          </p:cNvPr>
          <p:cNvGrpSpPr/>
          <p:nvPr/>
        </p:nvGrpSpPr>
        <p:grpSpPr>
          <a:xfrm>
            <a:off x="7363943" y="1488131"/>
            <a:ext cx="666206" cy="4402734"/>
            <a:chOff x="10230508" y="1507384"/>
            <a:chExt cx="666206" cy="4402734"/>
          </a:xfrm>
        </p:grpSpPr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3A338BF5-1DAD-EB20-0B22-A1AAAA1F2D75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89" name="四角形: 角を丸くする 188">
                <a:extLst>
                  <a:ext uri="{FF2B5EF4-FFF2-40B4-BE49-F238E27FC236}">
                    <a16:creationId xmlns:a16="http://schemas.microsoft.com/office/drawing/2014/main" id="{21E86B4E-9EDF-51C6-CA5B-4797854BE092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B54AD0F8-44C1-116A-2132-CFD3C08C3C36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グループ化 179">
              <a:extLst>
                <a:ext uri="{FF2B5EF4-FFF2-40B4-BE49-F238E27FC236}">
                  <a16:creationId xmlns:a16="http://schemas.microsoft.com/office/drawing/2014/main" id="{76F09A58-8823-B2C1-79C6-C0AAC9BA70FC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87" name="四角形: 角を丸くする 186">
                <a:extLst>
                  <a:ext uri="{FF2B5EF4-FFF2-40B4-BE49-F238E27FC236}">
                    <a16:creationId xmlns:a16="http://schemas.microsoft.com/office/drawing/2014/main" id="{FCF08ABF-C8B2-6ADF-BD65-F8BBCFCEF44E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13F75D54-C03E-048C-5CBC-7389AC2D56CF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グループ化 180">
              <a:extLst>
                <a:ext uri="{FF2B5EF4-FFF2-40B4-BE49-F238E27FC236}">
                  <a16:creationId xmlns:a16="http://schemas.microsoft.com/office/drawing/2014/main" id="{AB3D03F0-50F6-F069-0F23-594FD7CCA6BE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185" name="四角形: 角を丸くする 184">
                <a:extLst>
                  <a:ext uri="{FF2B5EF4-FFF2-40B4-BE49-F238E27FC236}">
                    <a16:creationId xmlns:a16="http://schemas.microsoft.com/office/drawing/2014/main" id="{DAB18E31-76A9-0E2B-4BED-C475D302035C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D03CB079-97CE-61E0-F886-4E0491ADB106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61477658-93D0-4F18-A463-647B3DADB1AC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83" name="四角形: 角を丸くする 182">
                <a:extLst>
                  <a:ext uri="{FF2B5EF4-FFF2-40B4-BE49-F238E27FC236}">
                    <a16:creationId xmlns:a16="http://schemas.microsoft.com/office/drawing/2014/main" id="{41353760-E794-66A8-046A-77727D6F0589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4" name="直線コネクタ 183">
                <a:extLst>
                  <a:ext uri="{FF2B5EF4-FFF2-40B4-BE49-F238E27FC236}">
                    <a16:creationId xmlns:a16="http://schemas.microsoft.com/office/drawing/2014/main" id="{71C15ECC-0CDA-55BE-8375-294A6AD12BBB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4CF3D3C1-655C-F3E2-700F-C517CD8A87A0}"/>
              </a:ext>
            </a:extLst>
          </p:cNvPr>
          <p:cNvGrpSpPr/>
          <p:nvPr/>
        </p:nvGrpSpPr>
        <p:grpSpPr>
          <a:xfrm>
            <a:off x="8326315" y="1488130"/>
            <a:ext cx="666206" cy="4402734"/>
            <a:chOff x="10230508" y="1507384"/>
            <a:chExt cx="666206" cy="4402734"/>
          </a:xfrm>
        </p:grpSpPr>
        <p:grpSp>
          <p:nvGrpSpPr>
            <p:cNvPr id="192" name="グループ化 191">
              <a:extLst>
                <a:ext uri="{FF2B5EF4-FFF2-40B4-BE49-F238E27FC236}">
                  <a16:creationId xmlns:a16="http://schemas.microsoft.com/office/drawing/2014/main" id="{9CC869E3-51A0-8E99-C03A-B77174E8CD0E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202" name="四角形: 角を丸くする 201">
                <a:extLst>
                  <a:ext uri="{FF2B5EF4-FFF2-40B4-BE49-F238E27FC236}">
                    <a16:creationId xmlns:a16="http://schemas.microsoft.com/office/drawing/2014/main" id="{B8F8103E-8F81-AEC2-DB6A-E4AC3928F876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3" name="直線コネクタ 202">
                <a:extLst>
                  <a:ext uri="{FF2B5EF4-FFF2-40B4-BE49-F238E27FC236}">
                    <a16:creationId xmlns:a16="http://schemas.microsoft.com/office/drawing/2014/main" id="{3456E141-2CA9-46EB-20E4-C49C92ED2EE8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C2C8AC63-09F2-7E33-13A7-887098E12B0B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200" name="四角形: 角を丸くする 199">
                <a:extLst>
                  <a:ext uri="{FF2B5EF4-FFF2-40B4-BE49-F238E27FC236}">
                    <a16:creationId xmlns:a16="http://schemas.microsoft.com/office/drawing/2014/main" id="{F3E25E70-505D-1BDB-271A-AAB58D0BA5A2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EC17C0DD-C65B-3670-6B0A-809754CE24A6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46904DFB-A01D-CF57-FF43-FDDFC2D1D535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198" name="四角形: 角を丸くする 197">
                <a:extLst>
                  <a:ext uri="{FF2B5EF4-FFF2-40B4-BE49-F238E27FC236}">
                    <a16:creationId xmlns:a16="http://schemas.microsoft.com/office/drawing/2014/main" id="{9A281B36-42D6-5096-DA18-1C788D5014DE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9" name="直線コネクタ 198">
                <a:extLst>
                  <a:ext uri="{FF2B5EF4-FFF2-40B4-BE49-F238E27FC236}">
                    <a16:creationId xmlns:a16="http://schemas.microsoft.com/office/drawing/2014/main" id="{4EAA9C5F-10D6-80D7-5AE3-51B4DFBEBC66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173C3593-C26C-DB4F-05B7-4D14A99EC663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96" name="四角形: 角を丸くする 195">
                <a:extLst>
                  <a:ext uri="{FF2B5EF4-FFF2-40B4-BE49-F238E27FC236}">
                    <a16:creationId xmlns:a16="http://schemas.microsoft.com/office/drawing/2014/main" id="{4C9E0675-764B-3DF2-5EF5-E93E32EA9714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1A551166-A607-8714-AF50-604E815A2EFF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" name="グループ化 203">
            <a:extLst>
              <a:ext uri="{FF2B5EF4-FFF2-40B4-BE49-F238E27FC236}">
                <a16:creationId xmlns:a16="http://schemas.microsoft.com/office/drawing/2014/main" id="{F9D1A062-02C3-417A-A5E2-F4D096B307D8}"/>
              </a:ext>
            </a:extLst>
          </p:cNvPr>
          <p:cNvGrpSpPr/>
          <p:nvPr/>
        </p:nvGrpSpPr>
        <p:grpSpPr>
          <a:xfrm>
            <a:off x="9268173" y="1488129"/>
            <a:ext cx="666206" cy="4402734"/>
            <a:chOff x="10230508" y="1507384"/>
            <a:chExt cx="666206" cy="4402734"/>
          </a:xfrm>
        </p:grpSpPr>
        <p:grpSp>
          <p:nvGrpSpPr>
            <p:cNvPr id="205" name="グループ化 204">
              <a:extLst>
                <a:ext uri="{FF2B5EF4-FFF2-40B4-BE49-F238E27FC236}">
                  <a16:creationId xmlns:a16="http://schemas.microsoft.com/office/drawing/2014/main" id="{96102E9E-7E79-4EFF-4510-890D38DD7479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215" name="四角形: 角を丸くする 214">
                <a:extLst>
                  <a:ext uri="{FF2B5EF4-FFF2-40B4-BE49-F238E27FC236}">
                    <a16:creationId xmlns:a16="http://schemas.microsoft.com/office/drawing/2014/main" id="{84EFC914-8313-8B2C-ABB2-4EFEB7E38504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8102A45C-4594-31FF-8B40-27284E4B7A94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グループ化 205">
              <a:extLst>
                <a:ext uri="{FF2B5EF4-FFF2-40B4-BE49-F238E27FC236}">
                  <a16:creationId xmlns:a16="http://schemas.microsoft.com/office/drawing/2014/main" id="{35A25EF1-2E68-A3DB-389E-9633D82A6AF5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213" name="四角形: 角を丸くする 212">
                <a:extLst>
                  <a:ext uri="{FF2B5EF4-FFF2-40B4-BE49-F238E27FC236}">
                    <a16:creationId xmlns:a16="http://schemas.microsoft.com/office/drawing/2014/main" id="{5211D37D-7CBE-94C3-C1F9-0D1E6C0737B8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4" name="直線コネクタ 213">
                <a:extLst>
                  <a:ext uri="{FF2B5EF4-FFF2-40B4-BE49-F238E27FC236}">
                    <a16:creationId xmlns:a16="http://schemas.microsoft.com/office/drawing/2014/main" id="{ADAA9619-1C85-DE92-1D10-7582F8810963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4C57E149-7D07-A871-2C94-AC4B45E1A145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211" name="四角形: 角を丸くする 210">
                <a:extLst>
                  <a:ext uri="{FF2B5EF4-FFF2-40B4-BE49-F238E27FC236}">
                    <a16:creationId xmlns:a16="http://schemas.microsoft.com/office/drawing/2014/main" id="{B8F63331-4288-F144-C317-CFF00A6ABB8E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2" name="直線コネクタ 211">
                <a:extLst>
                  <a:ext uri="{FF2B5EF4-FFF2-40B4-BE49-F238E27FC236}">
                    <a16:creationId xmlns:a16="http://schemas.microsoft.com/office/drawing/2014/main" id="{0BD45D97-1FA6-07BF-20E0-4B2CD57FDD2C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67E6EF01-2480-601A-72FB-05FFF80B49D9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209" name="四角形: 角を丸くする 208">
                <a:extLst>
                  <a:ext uri="{FF2B5EF4-FFF2-40B4-BE49-F238E27FC236}">
                    <a16:creationId xmlns:a16="http://schemas.microsoft.com/office/drawing/2014/main" id="{66C6302F-6136-F93B-8472-1D25D47C59F7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0" name="直線コネクタ 209">
                <a:extLst>
                  <a:ext uri="{FF2B5EF4-FFF2-40B4-BE49-F238E27FC236}">
                    <a16:creationId xmlns:a16="http://schemas.microsoft.com/office/drawing/2014/main" id="{C7EB7A69-8F59-F0D3-B64D-5A27A7DCA51A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38803865-BA57-12B5-DD16-95546C3F48FE}"/>
              </a:ext>
            </a:extLst>
          </p:cNvPr>
          <p:cNvGrpSpPr/>
          <p:nvPr/>
        </p:nvGrpSpPr>
        <p:grpSpPr>
          <a:xfrm>
            <a:off x="2653432" y="3247257"/>
            <a:ext cx="644436" cy="757016"/>
            <a:chOff x="1761492" y="3247257"/>
            <a:chExt cx="644436" cy="757016"/>
          </a:xfrm>
        </p:grpSpPr>
        <p:sp>
          <p:nvSpPr>
            <p:cNvPr id="222" name="四角形: 角を丸くする 221">
              <a:extLst>
                <a:ext uri="{FF2B5EF4-FFF2-40B4-BE49-F238E27FC236}">
                  <a16:creationId xmlns:a16="http://schemas.microsoft.com/office/drawing/2014/main" id="{F60FB551-7B28-E261-ABD5-4BC883E813FC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3" name="直線コネクタ 222">
              <a:extLst>
                <a:ext uri="{FF2B5EF4-FFF2-40B4-BE49-F238E27FC236}">
                  <a16:creationId xmlns:a16="http://schemas.microsoft.com/office/drawing/2014/main" id="{450EAE8E-6D4D-A852-CD56-6FD31986FB62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64490962-5F6B-C208-E646-2F28B62774BC}"/>
              </a:ext>
            </a:extLst>
          </p:cNvPr>
          <p:cNvGrpSpPr/>
          <p:nvPr/>
        </p:nvGrpSpPr>
        <p:grpSpPr>
          <a:xfrm>
            <a:off x="3557124" y="3248031"/>
            <a:ext cx="644436" cy="757016"/>
            <a:chOff x="1761492" y="3247257"/>
            <a:chExt cx="644436" cy="757016"/>
          </a:xfrm>
        </p:grpSpPr>
        <p:sp>
          <p:nvSpPr>
            <p:cNvPr id="225" name="四角形: 角を丸くする 224">
              <a:extLst>
                <a:ext uri="{FF2B5EF4-FFF2-40B4-BE49-F238E27FC236}">
                  <a16:creationId xmlns:a16="http://schemas.microsoft.com/office/drawing/2014/main" id="{C9802751-B088-C67D-58C5-5F7E9B58B03B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6" name="直線コネクタ 225">
              <a:extLst>
                <a:ext uri="{FF2B5EF4-FFF2-40B4-BE49-F238E27FC236}">
                  <a16:creationId xmlns:a16="http://schemas.microsoft.com/office/drawing/2014/main" id="{AC5F1A98-AB39-6A43-A672-1A0DD1EC6E8C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CC855730-9E0B-6769-76AC-65A519E1B4EA}"/>
              </a:ext>
            </a:extLst>
          </p:cNvPr>
          <p:cNvGrpSpPr/>
          <p:nvPr/>
        </p:nvGrpSpPr>
        <p:grpSpPr>
          <a:xfrm>
            <a:off x="4499451" y="3254183"/>
            <a:ext cx="644436" cy="757016"/>
            <a:chOff x="1761492" y="3247257"/>
            <a:chExt cx="644436" cy="757016"/>
          </a:xfrm>
        </p:grpSpPr>
        <p:sp>
          <p:nvSpPr>
            <p:cNvPr id="228" name="四角形: 角を丸くする 227">
              <a:extLst>
                <a:ext uri="{FF2B5EF4-FFF2-40B4-BE49-F238E27FC236}">
                  <a16:creationId xmlns:a16="http://schemas.microsoft.com/office/drawing/2014/main" id="{F123C065-29EB-1F70-B622-825240CA9A8B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11D04875-660E-555F-3743-B6DF88168671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E3C9D9C4-6278-F74D-B27C-4D8B725535FE}"/>
              </a:ext>
            </a:extLst>
          </p:cNvPr>
          <p:cNvGrpSpPr/>
          <p:nvPr/>
        </p:nvGrpSpPr>
        <p:grpSpPr>
          <a:xfrm>
            <a:off x="5450131" y="3255626"/>
            <a:ext cx="644436" cy="757016"/>
            <a:chOff x="1761492" y="3247257"/>
            <a:chExt cx="644436" cy="757016"/>
          </a:xfrm>
        </p:grpSpPr>
        <p:sp>
          <p:nvSpPr>
            <p:cNvPr id="231" name="四角形: 角を丸くする 230">
              <a:extLst>
                <a:ext uri="{FF2B5EF4-FFF2-40B4-BE49-F238E27FC236}">
                  <a16:creationId xmlns:a16="http://schemas.microsoft.com/office/drawing/2014/main" id="{9BE4A898-F59C-7B27-EBCA-FE397F426B28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2" name="直線コネクタ 231">
              <a:extLst>
                <a:ext uri="{FF2B5EF4-FFF2-40B4-BE49-F238E27FC236}">
                  <a16:creationId xmlns:a16="http://schemas.microsoft.com/office/drawing/2014/main" id="{D70ACBF6-04D4-36D1-7DAF-A8D1E64CD7E4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E1921508-5EBE-CF65-FC3B-B60B03291090}"/>
              </a:ext>
            </a:extLst>
          </p:cNvPr>
          <p:cNvGrpSpPr/>
          <p:nvPr/>
        </p:nvGrpSpPr>
        <p:grpSpPr>
          <a:xfrm>
            <a:off x="6392458" y="3248031"/>
            <a:ext cx="644436" cy="757016"/>
            <a:chOff x="1761492" y="3247257"/>
            <a:chExt cx="644436" cy="757016"/>
          </a:xfrm>
        </p:grpSpPr>
        <p:sp>
          <p:nvSpPr>
            <p:cNvPr id="234" name="四角形: 角を丸くする 233">
              <a:extLst>
                <a:ext uri="{FF2B5EF4-FFF2-40B4-BE49-F238E27FC236}">
                  <a16:creationId xmlns:a16="http://schemas.microsoft.com/office/drawing/2014/main" id="{BA031FBB-3454-770B-E0D8-38FD976A6BF3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5" name="直線コネクタ 234">
              <a:extLst>
                <a:ext uri="{FF2B5EF4-FFF2-40B4-BE49-F238E27FC236}">
                  <a16:creationId xmlns:a16="http://schemas.microsoft.com/office/drawing/2014/main" id="{903B51DA-6DB6-5841-22A0-D3C73BB63B8F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0DFCDC96-768A-9453-E38B-A566BB84A0EE}"/>
              </a:ext>
            </a:extLst>
          </p:cNvPr>
          <p:cNvGrpSpPr/>
          <p:nvPr/>
        </p:nvGrpSpPr>
        <p:grpSpPr>
          <a:xfrm>
            <a:off x="7366186" y="3243297"/>
            <a:ext cx="644436" cy="757016"/>
            <a:chOff x="1761492" y="3247257"/>
            <a:chExt cx="644436" cy="757016"/>
          </a:xfrm>
        </p:grpSpPr>
        <p:sp>
          <p:nvSpPr>
            <p:cNvPr id="237" name="四角形: 角を丸くする 236">
              <a:extLst>
                <a:ext uri="{FF2B5EF4-FFF2-40B4-BE49-F238E27FC236}">
                  <a16:creationId xmlns:a16="http://schemas.microsoft.com/office/drawing/2014/main" id="{747F77F7-2372-5D67-8CB8-6D669A4F3190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8" name="直線コネクタ 237">
              <a:extLst>
                <a:ext uri="{FF2B5EF4-FFF2-40B4-BE49-F238E27FC236}">
                  <a16:creationId xmlns:a16="http://schemas.microsoft.com/office/drawing/2014/main" id="{06FC3BD8-483C-4005-65D3-D6311189423D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D20D055-F5C4-81D7-2830-B8C6AFA2BD65}"/>
              </a:ext>
            </a:extLst>
          </p:cNvPr>
          <p:cNvGrpSpPr/>
          <p:nvPr/>
        </p:nvGrpSpPr>
        <p:grpSpPr>
          <a:xfrm>
            <a:off x="8327467" y="3236892"/>
            <a:ext cx="644436" cy="757016"/>
            <a:chOff x="1761492" y="3247257"/>
            <a:chExt cx="644436" cy="757016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92939F20-4091-833E-0AD9-7CE6E17CEC29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A2884899-FA2C-937A-76DE-063227A65A9B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4119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EC43887-DBBB-FBB2-3D9E-518E067D7591}"/>
              </a:ext>
            </a:extLst>
          </p:cNvPr>
          <p:cNvSpPr/>
          <p:nvPr/>
        </p:nvSpPr>
        <p:spPr>
          <a:xfrm>
            <a:off x="731521" y="1375954"/>
            <a:ext cx="10728960" cy="477229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484BC8F-BB4B-0B57-C514-83A932E6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170" y="291216"/>
            <a:ext cx="11168743" cy="837065"/>
          </a:xfrm>
        </p:spPr>
        <p:txBody>
          <a:bodyPr>
            <a:normAutofit fontScale="90000"/>
          </a:bodyPr>
          <a:lstStyle/>
          <a:p>
            <a:r>
              <a:rPr kumimoji="1" lang="ja-JP" altLang="en-US" sz="4800" dirty="0"/>
              <a:t>中型</a:t>
            </a:r>
            <a:r>
              <a:rPr kumimoji="1" lang="en-US" altLang="ja-JP" sz="4800" dirty="0"/>
              <a:t>27</a:t>
            </a:r>
            <a:r>
              <a:rPr kumimoji="1" lang="ja-JP" altLang="en-US" sz="4800" dirty="0"/>
              <a:t>人乗り</a:t>
            </a:r>
            <a:r>
              <a:rPr kumimoji="1" lang="en-US" altLang="ja-JP" sz="4800" dirty="0"/>
              <a:t>(</a:t>
            </a:r>
            <a:r>
              <a:rPr kumimoji="1" lang="ja-JP" altLang="en-US" sz="4800" dirty="0"/>
              <a:t>観光バスタイプ、補助席なし</a:t>
            </a:r>
            <a:r>
              <a:rPr kumimoji="1" lang="en-US" altLang="ja-JP" sz="4800" dirty="0"/>
              <a:t>)</a:t>
            </a:r>
            <a:endParaRPr kumimoji="1" lang="ja-JP" altLang="en-US" sz="48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CC534085-42C0-47A7-F64E-9BBF3CF2E7DA}"/>
              </a:ext>
            </a:extLst>
          </p:cNvPr>
          <p:cNvSpPr/>
          <p:nvPr/>
        </p:nvSpPr>
        <p:spPr>
          <a:xfrm>
            <a:off x="931819" y="1872343"/>
            <a:ext cx="339634" cy="6705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3F1AA14-A5CA-F6BA-5790-0C52CEB409F8}"/>
              </a:ext>
            </a:extLst>
          </p:cNvPr>
          <p:cNvSpPr/>
          <p:nvPr/>
        </p:nvSpPr>
        <p:spPr>
          <a:xfrm>
            <a:off x="1336198" y="1689463"/>
            <a:ext cx="644435" cy="102761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1D141AC-5431-9861-5095-DDABC7CCBD4C}"/>
              </a:ext>
            </a:extLst>
          </p:cNvPr>
          <p:cNvCxnSpPr/>
          <p:nvPr/>
        </p:nvCxnSpPr>
        <p:spPr>
          <a:xfrm>
            <a:off x="1872346" y="1689463"/>
            <a:ext cx="0" cy="1027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A76D6E-DB34-1C8A-8B69-2CB9EE71D870}"/>
              </a:ext>
            </a:extLst>
          </p:cNvPr>
          <p:cNvSpPr txBox="1"/>
          <p:nvPr/>
        </p:nvSpPr>
        <p:spPr>
          <a:xfrm>
            <a:off x="1375574" y="1784736"/>
            <a:ext cx="461665" cy="837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運転席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B3BDA79-0CD2-CAFF-DE96-F8F1E7282454}"/>
              </a:ext>
            </a:extLst>
          </p:cNvPr>
          <p:cNvGrpSpPr/>
          <p:nvPr/>
        </p:nvGrpSpPr>
        <p:grpSpPr>
          <a:xfrm>
            <a:off x="2621492" y="1490680"/>
            <a:ext cx="644435" cy="879565"/>
            <a:chOff x="2760617" y="1490682"/>
            <a:chExt cx="644435" cy="1027612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C85E798C-4965-5445-5161-31FBF7E6C1E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EA99A7E0-6BF5-789E-8E23-E7698FE9077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43CEB1AF-E1CF-6F3B-47C2-6A56845430BC}"/>
              </a:ext>
            </a:extLst>
          </p:cNvPr>
          <p:cNvGrpSpPr/>
          <p:nvPr/>
        </p:nvGrpSpPr>
        <p:grpSpPr>
          <a:xfrm>
            <a:off x="2621491" y="2370244"/>
            <a:ext cx="644435" cy="879565"/>
            <a:chOff x="2760617" y="1490682"/>
            <a:chExt cx="644435" cy="1027612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1373AD64-0025-B22D-6805-65537A72EA2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DA065DED-C35C-54F8-CC1C-B66FB1B82A3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6226712-C6BB-F3E2-494C-C33537CD8857}"/>
              </a:ext>
            </a:extLst>
          </p:cNvPr>
          <p:cNvGrpSpPr/>
          <p:nvPr/>
        </p:nvGrpSpPr>
        <p:grpSpPr>
          <a:xfrm>
            <a:off x="2643263" y="5138809"/>
            <a:ext cx="644435" cy="879565"/>
            <a:chOff x="2760617" y="1490682"/>
            <a:chExt cx="644435" cy="1027612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A5531F1B-21CD-26AE-D42B-E35AEA019D8A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B4C52590-7B03-6CB3-DB9F-B16CB8BDCC7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C2D107A-A4F0-B188-9A18-975359A8670E}"/>
              </a:ext>
            </a:extLst>
          </p:cNvPr>
          <p:cNvGrpSpPr/>
          <p:nvPr/>
        </p:nvGrpSpPr>
        <p:grpSpPr>
          <a:xfrm>
            <a:off x="2643262" y="4259245"/>
            <a:ext cx="644435" cy="879565"/>
            <a:chOff x="2760617" y="1490682"/>
            <a:chExt cx="644435" cy="1027612"/>
          </a:xfrm>
        </p:grpSpPr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43EF5088-FB9D-0472-000D-D024FB410F0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BA2F931D-0D78-BFCC-E719-C200D37EA105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CE16433-19E1-FEEE-87F2-D3D79976D85A}"/>
              </a:ext>
            </a:extLst>
          </p:cNvPr>
          <p:cNvGrpSpPr/>
          <p:nvPr/>
        </p:nvGrpSpPr>
        <p:grpSpPr>
          <a:xfrm>
            <a:off x="3983962" y="1482066"/>
            <a:ext cx="644435" cy="879565"/>
            <a:chOff x="2760617" y="1490682"/>
            <a:chExt cx="644435" cy="1027612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DAB9B243-FC99-2BB3-BE9E-5D2FA7169F7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7BC0174C-4A7E-D47C-044D-408C918B9AE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6E16FD9B-5BB2-816C-3677-22CFEC3A795B}"/>
              </a:ext>
            </a:extLst>
          </p:cNvPr>
          <p:cNvGrpSpPr/>
          <p:nvPr/>
        </p:nvGrpSpPr>
        <p:grpSpPr>
          <a:xfrm>
            <a:off x="3983961" y="2361630"/>
            <a:ext cx="644435" cy="879565"/>
            <a:chOff x="2760617" y="1490682"/>
            <a:chExt cx="644435" cy="1027612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B2048941-DBAA-27B2-10EF-B16C95410B3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67D35B38-D677-5401-4226-86E29A1CB6C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138BF05-5A93-67C2-C37C-4C22AAD811B3}"/>
              </a:ext>
            </a:extLst>
          </p:cNvPr>
          <p:cNvGrpSpPr/>
          <p:nvPr/>
        </p:nvGrpSpPr>
        <p:grpSpPr>
          <a:xfrm>
            <a:off x="4005733" y="5130195"/>
            <a:ext cx="644435" cy="879565"/>
            <a:chOff x="2760617" y="1490682"/>
            <a:chExt cx="644435" cy="1027612"/>
          </a:xfrm>
        </p:grpSpPr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91420BCA-5BE7-00C5-1EC9-2108DE31BC2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ACEC49BF-F17A-967E-1753-6674DF3CDBE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EEBCAF3C-A236-A480-657D-EB175634DFE9}"/>
              </a:ext>
            </a:extLst>
          </p:cNvPr>
          <p:cNvGrpSpPr/>
          <p:nvPr/>
        </p:nvGrpSpPr>
        <p:grpSpPr>
          <a:xfrm>
            <a:off x="4005732" y="4250631"/>
            <a:ext cx="644435" cy="879565"/>
            <a:chOff x="2760617" y="1490682"/>
            <a:chExt cx="644435" cy="1027612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854C1054-EA11-2A98-053E-E18BAE709BF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28DF1ECA-A357-4AF5-2AD1-D2B53EC796B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4C4E73A-309E-687D-EF7D-76A4B939CC10}"/>
              </a:ext>
            </a:extLst>
          </p:cNvPr>
          <p:cNvGrpSpPr/>
          <p:nvPr/>
        </p:nvGrpSpPr>
        <p:grpSpPr>
          <a:xfrm>
            <a:off x="5301488" y="1490680"/>
            <a:ext cx="644435" cy="879565"/>
            <a:chOff x="2760617" y="1490682"/>
            <a:chExt cx="644435" cy="1027612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65D1F073-34B5-D0CC-14CC-11027340494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541C676-F03C-DC75-6C3F-0DF5B95C274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0C16B7F2-90E6-4B17-62A0-F46023B08420}"/>
              </a:ext>
            </a:extLst>
          </p:cNvPr>
          <p:cNvGrpSpPr/>
          <p:nvPr/>
        </p:nvGrpSpPr>
        <p:grpSpPr>
          <a:xfrm>
            <a:off x="5301487" y="2370244"/>
            <a:ext cx="644435" cy="879565"/>
            <a:chOff x="2760617" y="1490682"/>
            <a:chExt cx="644435" cy="1027612"/>
          </a:xfrm>
        </p:grpSpPr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CB1FFACB-0018-BF8D-E8EE-445098FD597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042568F9-8B28-D857-AE54-98AECDFBE625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EBF55AA2-43CC-59A5-87B8-B3275922CB0A}"/>
              </a:ext>
            </a:extLst>
          </p:cNvPr>
          <p:cNvGrpSpPr/>
          <p:nvPr/>
        </p:nvGrpSpPr>
        <p:grpSpPr>
          <a:xfrm>
            <a:off x="5323259" y="5138809"/>
            <a:ext cx="644435" cy="879565"/>
            <a:chOff x="2760617" y="1490682"/>
            <a:chExt cx="644435" cy="1027612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E3064357-0E52-97FB-1D5C-AF358F165DB3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66B2139D-1F14-FDFE-9EC9-8B2ED5A115F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9819C558-2E7F-9E1C-FAF3-B82D6E24BC74}"/>
              </a:ext>
            </a:extLst>
          </p:cNvPr>
          <p:cNvGrpSpPr/>
          <p:nvPr/>
        </p:nvGrpSpPr>
        <p:grpSpPr>
          <a:xfrm>
            <a:off x="5323258" y="4259245"/>
            <a:ext cx="644435" cy="879565"/>
            <a:chOff x="2760617" y="1490682"/>
            <a:chExt cx="644435" cy="1027612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1B1C15D3-48AB-E218-D2A1-DEE62579417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0435BC0B-4BB5-82E7-D6D9-BB212B65E48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C28998F4-DA81-DD01-372C-F7A81DE76FEF}"/>
              </a:ext>
            </a:extLst>
          </p:cNvPr>
          <p:cNvGrpSpPr/>
          <p:nvPr/>
        </p:nvGrpSpPr>
        <p:grpSpPr>
          <a:xfrm>
            <a:off x="6594420" y="1490680"/>
            <a:ext cx="644435" cy="879565"/>
            <a:chOff x="2760617" y="1490682"/>
            <a:chExt cx="644435" cy="1027612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B3354863-924C-97F3-8F42-6FFCA25C3EB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F6D294AD-02F5-6237-7A1C-8FD01762360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D4AA60F9-47FA-C497-5215-1806043CCE54}"/>
              </a:ext>
            </a:extLst>
          </p:cNvPr>
          <p:cNvGrpSpPr/>
          <p:nvPr/>
        </p:nvGrpSpPr>
        <p:grpSpPr>
          <a:xfrm>
            <a:off x="6594419" y="2370244"/>
            <a:ext cx="644435" cy="879565"/>
            <a:chOff x="2760617" y="1490682"/>
            <a:chExt cx="644435" cy="1027612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8B7D19D8-0918-BC0B-00E0-65B83246427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642D34E9-8B2A-4759-CD38-0338383A8D5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0037DD2C-7768-A364-5EBA-9E9599F6F03E}"/>
              </a:ext>
            </a:extLst>
          </p:cNvPr>
          <p:cNvGrpSpPr/>
          <p:nvPr/>
        </p:nvGrpSpPr>
        <p:grpSpPr>
          <a:xfrm>
            <a:off x="6616191" y="5138809"/>
            <a:ext cx="644435" cy="879565"/>
            <a:chOff x="2760617" y="1490682"/>
            <a:chExt cx="644435" cy="1027612"/>
          </a:xfrm>
        </p:grpSpPr>
        <p:sp>
          <p:nvSpPr>
            <p:cNvPr id="62" name="四角形: 角を丸くする 61">
              <a:extLst>
                <a:ext uri="{FF2B5EF4-FFF2-40B4-BE49-F238E27FC236}">
                  <a16:creationId xmlns:a16="http://schemas.microsoft.com/office/drawing/2014/main" id="{21104B5D-1C64-9FA9-E226-8834499F1F8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336F2A7-889F-4E30-EACE-A05A6BA1D09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0B09CA7E-55BD-627A-221B-07CC1ACB34A0}"/>
              </a:ext>
            </a:extLst>
          </p:cNvPr>
          <p:cNvGrpSpPr/>
          <p:nvPr/>
        </p:nvGrpSpPr>
        <p:grpSpPr>
          <a:xfrm>
            <a:off x="6616190" y="4259245"/>
            <a:ext cx="644435" cy="879565"/>
            <a:chOff x="2760617" y="1490682"/>
            <a:chExt cx="644435" cy="1027612"/>
          </a:xfrm>
        </p:grpSpPr>
        <p:sp>
          <p:nvSpPr>
            <p:cNvPr id="65" name="四角形: 角を丸くする 64">
              <a:extLst>
                <a:ext uri="{FF2B5EF4-FFF2-40B4-BE49-F238E27FC236}">
                  <a16:creationId xmlns:a16="http://schemas.microsoft.com/office/drawing/2014/main" id="{18DC67C3-E00E-93B8-FB3A-C541596CA40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AA4A1DE2-1A98-C5DE-DCE4-C8CC116E836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C8475F72-046A-ECF3-91C3-1FCB0AE0683A}"/>
              </a:ext>
            </a:extLst>
          </p:cNvPr>
          <p:cNvGrpSpPr/>
          <p:nvPr/>
        </p:nvGrpSpPr>
        <p:grpSpPr>
          <a:xfrm>
            <a:off x="7870279" y="1482067"/>
            <a:ext cx="644435" cy="879565"/>
            <a:chOff x="2760617" y="1490682"/>
            <a:chExt cx="644435" cy="1027612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F9F1DA2B-CD5A-185A-7185-A0748C8C43D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98D9826A-2325-88AF-1443-88907720137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E4C247B9-A764-6A0E-B3F1-799336928471}"/>
              </a:ext>
            </a:extLst>
          </p:cNvPr>
          <p:cNvGrpSpPr/>
          <p:nvPr/>
        </p:nvGrpSpPr>
        <p:grpSpPr>
          <a:xfrm>
            <a:off x="7870278" y="2361631"/>
            <a:ext cx="644435" cy="879565"/>
            <a:chOff x="2760617" y="1490682"/>
            <a:chExt cx="644435" cy="1027612"/>
          </a:xfrm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C3DB66B5-629E-6D7E-475C-058AF2493A5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1E79F0C6-1DAB-158A-D114-4006ABB4C62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ECEE056C-316A-2035-4E49-266F74E65F26}"/>
              </a:ext>
            </a:extLst>
          </p:cNvPr>
          <p:cNvGrpSpPr/>
          <p:nvPr/>
        </p:nvGrpSpPr>
        <p:grpSpPr>
          <a:xfrm>
            <a:off x="7892050" y="5130196"/>
            <a:ext cx="644435" cy="879565"/>
            <a:chOff x="2760617" y="1490682"/>
            <a:chExt cx="644435" cy="1027612"/>
          </a:xfrm>
        </p:grpSpPr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BDABB83D-5DCE-AA09-FAE4-1D0F480CF093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A9C8840D-3D7A-B60D-C691-278EE8593B2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81CAFCC2-5A7E-1410-A497-B6C3CC87C26B}"/>
              </a:ext>
            </a:extLst>
          </p:cNvPr>
          <p:cNvGrpSpPr/>
          <p:nvPr/>
        </p:nvGrpSpPr>
        <p:grpSpPr>
          <a:xfrm>
            <a:off x="7892049" y="4250632"/>
            <a:ext cx="644435" cy="879565"/>
            <a:chOff x="2760617" y="1490682"/>
            <a:chExt cx="644435" cy="1027612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2FD46AA6-CBD7-D1EB-2A7C-851AD0B4D1E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F8967E52-BFD6-18A5-FB8F-25533C96DF0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49E935D5-1E25-0B88-820A-D961D0C57DCD}"/>
              </a:ext>
            </a:extLst>
          </p:cNvPr>
          <p:cNvGrpSpPr/>
          <p:nvPr/>
        </p:nvGrpSpPr>
        <p:grpSpPr>
          <a:xfrm>
            <a:off x="9127681" y="1486374"/>
            <a:ext cx="644435" cy="879565"/>
            <a:chOff x="2760617" y="1490682"/>
            <a:chExt cx="644435" cy="1027612"/>
          </a:xfrm>
        </p:grpSpPr>
        <p:sp>
          <p:nvSpPr>
            <p:cNvPr id="80" name="四角形: 角を丸くする 79">
              <a:extLst>
                <a:ext uri="{FF2B5EF4-FFF2-40B4-BE49-F238E27FC236}">
                  <a16:creationId xmlns:a16="http://schemas.microsoft.com/office/drawing/2014/main" id="{B62177ED-503F-C6DE-AF75-18AF0BB6E34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2924D6C5-0B30-51EB-AD2D-5CA3D8573251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41F3C796-61C1-D775-DF67-FFD728C7AF1B}"/>
              </a:ext>
            </a:extLst>
          </p:cNvPr>
          <p:cNvGrpSpPr/>
          <p:nvPr/>
        </p:nvGrpSpPr>
        <p:grpSpPr>
          <a:xfrm>
            <a:off x="9127680" y="2365938"/>
            <a:ext cx="644435" cy="879565"/>
            <a:chOff x="2760617" y="1490682"/>
            <a:chExt cx="644435" cy="1027612"/>
          </a:xfrm>
        </p:grpSpPr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28BEB0B8-0D02-C8E9-AA51-468729E09E1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9D053365-B2A4-971A-0AE7-B37CBB41FEB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A783A3E0-CEA0-084C-56EF-5FC04FCE318D}"/>
              </a:ext>
            </a:extLst>
          </p:cNvPr>
          <p:cNvGrpSpPr/>
          <p:nvPr/>
        </p:nvGrpSpPr>
        <p:grpSpPr>
          <a:xfrm>
            <a:off x="9149452" y="5134503"/>
            <a:ext cx="644435" cy="879565"/>
            <a:chOff x="2760617" y="1490682"/>
            <a:chExt cx="644435" cy="1027612"/>
          </a:xfrm>
        </p:grpSpPr>
        <p:sp>
          <p:nvSpPr>
            <p:cNvPr id="86" name="四角形: 角を丸くする 85">
              <a:extLst>
                <a:ext uri="{FF2B5EF4-FFF2-40B4-BE49-F238E27FC236}">
                  <a16:creationId xmlns:a16="http://schemas.microsoft.com/office/drawing/2014/main" id="{63A3BE56-2A8A-B27C-6FA4-20CACCF578A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5F9336CE-71CA-8D90-A205-A77D270E8A01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83908C20-3D03-69AE-11DD-EE943B7CB791}"/>
              </a:ext>
            </a:extLst>
          </p:cNvPr>
          <p:cNvGrpSpPr/>
          <p:nvPr/>
        </p:nvGrpSpPr>
        <p:grpSpPr>
          <a:xfrm>
            <a:off x="9149451" y="4254939"/>
            <a:ext cx="644435" cy="879565"/>
            <a:chOff x="2760617" y="1490682"/>
            <a:chExt cx="644435" cy="1027612"/>
          </a:xfrm>
        </p:grpSpPr>
        <p:sp>
          <p:nvSpPr>
            <p:cNvPr id="89" name="四角形: 角を丸くする 88">
              <a:extLst>
                <a:ext uri="{FF2B5EF4-FFF2-40B4-BE49-F238E27FC236}">
                  <a16:creationId xmlns:a16="http://schemas.microsoft.com/office/drawing/2014/main" id="{82751606-8456-0E2C-29EF-31B785E3DB3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8FDC720C-93DB-3D8D-41AC-225F722D2DF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17A48437-9DBD-1774-F612-A80E2EA09F13}"/>
              </a:ext>
            </a:extLst>
          </p:cNvPr>
          <p:cNvGrpSpPr/>
          <p:nvPr/>
        </p:nvGrpSpPr>
        <p:grpSpPr>
          <a:xfrm>
            <a:off x="10439069" y="2449375"/>
            <a:ext cx="644435" cy="879565"/>
            <a:chOff x="2760617" y="1490682"/>
            <a:chExt cx="644435" cy="1027612"/>
          </a:xfrm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6EB9C294-DF67-4D3B-AED8-2E661B08C3D3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56F915D0-D911-8027-A667-83CA07CE8F3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0C32F972-C91D-25BA-2226-685659B27363}"/>
              </a:ext>
            </a:extLst>
          </p:cNvPr>
          <p:cNvGrpSpPr/>
          <p:nvPr/>
        </p:nvGrpSpPr>
        <p:grpSpPr>
          <a:xfrm>
            <a:off x="10439069" y="4208503"/>
            <a:ext cx="644435" cy="879565"/>
            <a:chOff x="2760617" y="1490682"/>
            <a:chExt cx="644435" cy="1027612"/>
          </a:xfrm>
        </p:grpSpPr>
        <p:sp>
          <p:nvSpPr>
            <p:cNvPr id="95" name="四角形: 角を丸くする 94">
              <a:extLst>
                <a:ext uri="{FF2B5EF4-FFF2-40B4-BE49-F238E27FC236}">
                  <a16:creationId xmlns:a16="http://schemas.microsoft.com/office/drawing/2014/main" id="{4F07FDC1-4656-DCC1-D9F7-AC77274B25AD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2DA750E0-E634-C4C6-A9EF-6E1CFAFDA36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8CB23E31-6336-4EC4-670D-7A4D6184B551}"/>
              </a:ext>
            </a:extLst>
          </p:cNvPr>
          <p:cNvGrpSpPr/>
          <p:nvPr/>
        </p:nvGrpSpPr>
        <p:grpSpPr>
          <a:xfrm>
            <a:off x="10439069" y="3328939"/>
            <a:ext cx="644435" cy="879565"/>
            <a:chOff x="2760617" y="1490682"/>
            <a:chExt cx="644435" cy="1027612"/>
          </a:xfrm>
        </p:grpSpPr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C1473F18-3413-70F3-3A19-8AFB9B1AB22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C2DC514A-515E-B276-15D8-EEACDAE3D74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2506488-1E6D-DBFF-502C-B1060CB29E31}"/>
              </a:ext>
            </a:extLst>
          </p:cNvPr>
          <p:cNvSpPr txBox="1"/>
          <p:nvPr/>
        </p:nvSpPr>
        <p:spPr>
          <a:xfrm>
            <a:off x="2782957" y="6361043"/>
            <a:ext cx="832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　　　　　２　　　　  ３　　　　　４　　　　 ５　　　　  ６　　　　  ７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380DE8A2-326F-FBA3-7E6E-1FC69DE1291E}"/>
              </a:ext>
            </a:extLst>
          </p:cNvPr>
          <p:cNvSpPr/>
          <p:nvPr/>
        </p:nvSpPr>
        <p:spPr>
          <a:xfrm>
            <a:off x="1889867" y="4259245"/>
            <a:ext cx="358466" cy="18890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78CF9BA4-9C6D-BFEF-FAD2-0A57D3D59AA1}"/>
              </a:ext>
            </a:extLst>
          </p:cNvPr>
          <p:cNvSpPr/>
          <p:nvPr/>
        </p:nvSpPr>
        <p:spPr>
          <a:xfrm>
            <a:off x="2124890" y="1375954"/>
            <a:ext cx="123443" cy="18652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E0C16874-A6E2-9331-85C1-E640B4E8CBC2}"/>
              </a:ext>
            </a:extLst>
          </p:cNvPr>
          <p:cNvSpPr txBox="1"/>
          <p:nvPr/>
        </p:nvSpPr>
        <p:spPr>
          <a:xfrm>
            <a:off x="899728" y="5517438"/>
            <a:ext cx="107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heavy" dirty="0"/>
              <a:t>昇降口</a:t>
            </a:r>
            <a:endParaRPr kumimoji="1" lang="ja-JP" altLang="en-US" sz="2000" u="heavy" dirty="0"/>
          </a:p>
        </p:txBody>
      </p:sp>
    </p:spTree>
    <p:extLst>
      <p:ext uri="{BB962C8B-B14F-4D97-AF65-F5344CB8AC3E}">
        <p14:creationId xmlns:p14="http://schemas.microsoft.com/office/powerpoint/2010/main" val="258870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FB2FB-D9B0-CB8B-94B9-4A46D923C0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ABD0A-3F72-026E-1675-1D27BD928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681" y="375181"/>
            <a:ext cx="7076037" cy="837065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中型</a:t>
            </a:r>
            <a:r>
              <a:rPr lang="en-US" altLang="ja-JP" sz="4800" dirty="0"/>
              <a:t>44</a:t>
            </a:r>
            <a:r>
              <a:rPr kumimoji="1" lang="ja-JP" altLang="en-US" sz="4800" dirty="0"/>
              <a:t>人乗り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9787C227-CAB7-0312-EA53-485E369F7870}"/>
              </a:ext>
            </a:extLst>
          </p:cNvPr>
          <p:cNvSpPr/>
          <p:nvPr/>
        </p:nvSpPr>
        <p:spPr>
          <a:xfrm>
            <a:off x="1071151" y="1945131"/>
            <a:ext cx="339634" cy="6705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3C074A7-EEC7-B5B4-4D83-F88BCB43D05C}"/>
              </a:ext>
            </a:extLst>
          </p:cNvPr>
          <p:cNvSpPr/>
          <p:nvPr/>
        </p:nvSpPr>
        <p:spPr>
          <a:xfrm>
            <a:off x="1484619" y="1762251"/>
            <a:ext cx="644435" cy="102761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742B422-2C8D-8B3B-D02E-F4BC3493C057}"/>
              </a:ext>
            </a:extLst>
          </p:cNvPr>
          <p:cNvCxnSpPr/>
          <p:nvPr/>
        </p:nvCxnSpPr>
        <p:spPr>
          <a:xfrm>
            <a:off x="2021692" y="1762250"/>
            <a:ext cx="0" cy="1027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EBDD76-EA00-1005-3482-6C28D41B5AE1}"/>
              </a:ext>
            </a:extLst>
          </p:cNvPr>
          <p:cNvSpPr txBox="1"/>
          <p:nvPr/>
        </p:nvSpPr>
        <p:spPr>
          <a:xfrm>
            <a:off x="1560027" y="1880010"/>
            <a:ext cx="461665" cy="837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運転席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0C1CA56-3BC9-64EB-0456-BC1709161841}"/>
              </a:ext>
            </a:extLst>
          </p:cNvPr>
          <p:cNvGrpSpPr/>
          <p:nvPr/>
        </p:nvGrpSpPr>
        <p:grpSpPr>
          <a:xfrm>
            <a:off x="2562682" y="1563466"/>
            <a:ext cx="644435" cy="879565"/>
            <a:chOff x="2760617" y="1490682"/>
            <a:chExt cx="644435" cy="1027612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1C36126F-442B-5515-8D32-A9D09A54C70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1015E19B-50FF-EBE0-58B8-A5C28EFF4BC1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06AF5C7D-D3E1-9F00-3305-D6183DCCEA0A}"/>
              </a:ext>
            </a:extLst>
          </p:cNvPr>
          <p:cNvGrpSpPr/>
          <p:nvPr/>
        </p:nvGrpSpPr>
        <p:grpSpPr>
          <a:xfrm>
            <a:off x="2562681" y="2443030"/>
            <a:ext cx="644435" cy="879565"/>
            <a:chOff x="2760617" y="1490682"/>
            <a:chExt cx="644435" cy="1027612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54AB7213-23FC-62BD-B3DB-33EAF44C43B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CF9D3B2F-92A6-9B64-751F-35A2F303E4E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EB837FFF-BCF3-56E9-1BB9-6600B49128D0}"/>
              </a:ext>
            </a:extLst>
          </p:cNvPr>
          <p:cNvGrpSpPr/>
          <p:nvPr/>
        </p:nvGrpSpPr>
        <p:grpSpPr>
          <a:xfrm>
            <a:off x="2584441" y="5070108"/>
            <a:ext cx="644435" cy="879565"/>
            <a:chOff x="2760617" y="1490682"/>
            <a:chExt cx="644435" cy="1027612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C7DE61F7-C17B-638B-5016-35D92399BD5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5D256F2C-3FD3-5138-D294-379E88ED2DF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CF2C0AD-A5E5-3075-BD4A-AC7D9EF4E644}"/>
              </a:ext>
            </a:extLst>
          </p:cNvPr>
          <p:cNvGrpSpPr/>
          <p:nvPr/>
        </p:nvGrpSpPr>
        <p:grpSpPr>
          <a:xfrm>
            <a:off x="2584441" y="4191674"/>
            <a:ext cx="644435" cy="879565"/>
            <a:chOff x="2760617" y="1490682"/>
            <a:chExt cx="644435" cy="1027612"/>
          </a:xfrm>
        </p:grpSpPr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88205716-4AD6-2032-AFFD-604976891B2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5C213008-A730-89BC-15AF-B8D355FEED4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A8509D9-2544-3047-188D-3E824F7DD335}"/>
              </a:ext>
            </a:extLst>
          </p:cNvPr>
          <p:cNvGrpSpPr/>
          <p:nvPr/>
        </p:nvGrpSpPr>
        <p:grpSpPr>
          <a:xfrm>
            <a:off x="3457466" y="1563466"/>
            <a:ext cx="644435" cy="879565"/>
            <a:chOff x="2760617" y="1490682"/>
            <a:chExt cx="644435" cy="1027612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C50EB7B9-1B0E-A990-EC68-A1A955A4190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F63CEA96-68C7-AC5E-E874-86588E18A66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EF8FFB1F-0924-D8DB-85A7-54D1A8B5483F}"/>
              </a:ext>
            </a:extLst>
          </p:cNvPr>
          <p:cNvGrpSpPr/>
          <p:nvPr/>
        </p:nvGrpSpPr>
        <p:grpSpPr>
          <a:xfrm>
            <a:off x="3457465" y="2443030"/>
            <a:ext cx="644435" cy="879565"/>
            <a:chOff x="2760617" y="1490682"/>
            <a:chExt cx="644435" cy="1027612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1EAE45D9-BFE3-F85E-45DD-B231D7BB61CB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0C90B44-B34D-BB5A-EA4D-833BBD99399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79BFD149-7590-726B-5B06-0537829AFDDB}"/>
              </a:ext>
            </a:extLst>
          </p:cNvPr>
          <p:cNvGrpSpPr/>
          <p:nvPr/>
        </p:nvGrpSpPr>
        <p:grpSpPr>
          <a:xfrm>
            <a:off x="3479229" y="5072617"/>
            <a:ext cx="644435" cy="879565"/>
            <a:chOff x="2760617" y="1490682"/>
            <a:chExt cx="644435" cy="1027612"/>
          </a:xfrm>
        </p:grpSpPr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54DF76A4-BFF0-9C87-3FD6-273A8258288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194164A2-68BA-69EA-9236-7D03EF5C4FD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7E2C378-EDA0-1599-3520-96A142E050E3}"/>
              </a:ext>
            </a:extLst>
          </p:cNvPr>
          <p:cNvGrpSpPr/>
          <p:nvPr/>
        </p:nvGrpSpPr>
        <p:grpSpPr>
          <a:xfrm>
            <a:off x="3479229" y="4191674"/>
            <a:ext cx="644435" cy="879565"/>
            <a:chOff x="2760617" y="1490682"/>
            <a:chExt cx="644435" cy="1027612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949A0942-F6AB-20E8-2EE6-58BEA9611AE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809AC49-8974-D1C9-195C-CFB56C986D8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AC6CE1D0-48D4-0130-B7EC-6A7315214D04}"/>
              </a:ext>
            </a:extLst>
          </p:cNvPr>
          <p:cNvGrpSpPr/>
          <p:nvPr/>
        </p:nvGrpSpPr>
        <p:grpSpPr>
          <a:xfrm>
            <a:off x="4352248" y="1563465"/>
            <a:ext cx="644435" cy="879565"/>
            <a:chOff x="2760617" y="1490682"/>
            <a:chExt cx="644435" cy="1027612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9999B1BC-D53F-D38F-5080-E2CDE96ECFBB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51415FC0-3B8F-E131-38E7-075DE1ADC92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33122346-3594-4171-AE10-64DCB51DFA49}"/>
              </a:ext>
            </a:extLst>
          </p:cNvPr>
          <p:cNvGrpSpPr/>
          <p:nvPr/>
        </p:nvGrpSpPr>
        <p:grpSpPr>
          <a:xfrm>
            <a:off x="4352247" y="2443029"/>
            <a:ext cx="644435" cy="879565"/>
            <a:chOff x="2760617" y="1490682"/>
            <a:chExt cx="644435" cy="1027612"/>
          </a:xfrm>
        </p:grpSpPr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E9F88464-F532-2182-4415-AF1752C1AC4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4C210A4C-5525-7CE2-1D98-CDA1CBE19D6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5460E193-EB29-2533-4F9D-5F4D3DB0D9C8}"/>
              </a:ext>
            </a:extLst>
          </p:cNvPr>
          <p:cNvGrpSpPr/>
          <p:nvPr/>
        </p:nvGrpSpPr>
        <p:grpSpPr>
          <a:xfrm>
            <a:off x="4374017" y="5071537"/>
            <a:ext cx="644435" cy="879565"/>
            <a:chOff x="2760617" y="1490682"/>
            <a:chExt cx="644435" cy="1027612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5C9E11E1-A6AF-9F68-F4B4-530C93A9687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4263D533-B2DC-D255-B02C-9B228EFE50F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03389B67-A8D7-BC6F-D24F-CC74EAF00951}"/>
              </a:ext>
            </a:extLst>
          </p:cNvPr>
          <p:cNvGrpSpPr/>
          <p:nvPr/>
        </p:nvGrpSpPr>
        <p:grpSpPr>
          <a:xfrm>
            <a:off x="4374018" y="4191674"/>
            <a:ext cx="644435" cy="879565"/>
            <a:chOff x="2760617" y="1490682"/>
            <a:chExt cx="644435" cy="1027612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E69959B4-0289-B4B4-0FCA-F9963867738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22960CA-3CBD-A752-5248-5569D5D4371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7F98A5EE-585C-9010-2DF9-26A85A7D5CE3}"/>
              </a:ext>
            </a:extLst>
          </p:cNvPr>
          <p:cNvGrpSpPr/>
          <p:nvPr/>
        </p:nvGrpSpPr>
        <p:grpSpPr>
          <a:xfrm>
            <a:off x="5300293" y="1563464"/>
            <a:ext cx="644435" cy="879565"/>
            <a:chOff x="2760617" y="1490682"/>
            <a:chExt cx="644435" cy="1027612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040B3063-9868-9B7C-8221-946ADA7AD7B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D3C184E6-1533-FC7A-FD73-A8BD649C89D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E2F7D49B-CF85-7480-B529-1B8A1B1D907F}"/>
              </a:ext>
            </a:extLst>
          </p:cNvPr>
          <p:cNvGrpSpPr/>
          <p:nvPr/>
        </p:nvGrpSpPr>
        <p:grpSpPr>
          <a:xfrm>
            <a:off x="5300292" y="2443028"/>
            <a:ext cx="644435" cy="879565"/>
            <a:chOff x="2760617" y="1490682"/>
            <a:chExt cx="644435" cy="1027612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8C28C4E7-FC0F-387F-A861-7A1E35D6BE1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DD7BBB78-9F61-5C50-C2AF-340DC885B6BB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9261AAE2-4F3C-1B76-FB22-9DC34E5E7701}"/>
              </a:ext>
            </a:extLst>
          </p:cNvPr>
          <p:cNvGrpSpPr/>
          <p:nvPr/>
        </p:nvGrpSpPr>
        <p:grpSpPr>
          <a:xfrm>
            <a:off x="5322062" y="5071538"/>
            <a:ext cx="644435" cy="879565"/>
            <a:chOff x="2760617" y="1490682"/>
            <a:chExt cx="644435" cy="1027612"/>
          </a:xfrm>
        </p:grpSpPr>
        <p:sp>
          <p:nvSpPr>
            <p:cNvPr id="62" name="四角形: 角を丸くする 61">
              <a:extLst>
                <a:ext uri="{FF2B5EF4-FFF2-40B4-BE49-F238E27FC236}">
                  <a16:creationId xmlns:a16="http://schemas.microsoft.com/office/drawing/2014/main" id="{FD51F68A-6E8A-921F-A9AC-48B284C1B44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FA5C34E2-3EA6-8720-6E2B-ED56446A400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B00E1CF4-19B0-50B6-453B-2A559359320B}"/>
              </a:ext>
            </a:extLst>
          </p:cNvPr>
          <p:cNvGrpSpPr/>
          <p:nvPr/>
        </p:nvGrpSpPr>
        <p:grpSpPr>
          <a:xfrm>
            <a:off x="5322063" y="4191674"/>
            <a:ext cx="644435" cy="879565"/>
            <a:chOff x="2760617" y="1490682"/>
            <a:chExt cx="644435" cy="1027612"/>
          </a:xfrm>
        </p:grpSpPr>
        <p:sp>
          <p:nvSpPr>
            <p:cNvPr id="65" name="四角形: 角を丸くする 64">
              <a:extLst>
                <a:ext uri="{FF2B5EF4-FFF2-40B4-BE49-F238E27FC236}">
                  <a16:creationId xmlns:a16="http://schemas.microsoft.com/office/drawing/2014/main" id="{9E65336C-65F8-02FE-B832-1B2D2531F8A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023BEEED-738D-2F93-E140-F8C6B230751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E138633A-3207-7A15-07E3-C7C0727A6F23}"/>
              </a:ext>
            </a:extLst>
          </p:cNvPr>
          <p:cNvGrpSpPr/>
          <p:nvPr/>
        </p:nvGrpSpPr>
        <p:grpSpPr>
          <a:xfrm>
            <a:off x="6251322" y="1571463"/>
            <a:ext cx="644435" cy="879565"/>
            <a:chOff x="2760617" y="1490682"/>
            <a:chExt cx="644435" cy="1027612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0A2E0631-730E-731A-4077-699CBA18FDF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05CDF8CE-2EE4-491E-BE9B-0055D75E26F5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5F05327C-1405-F2A2-7D59-C9ED4755F2D2}"/>
              </a:ext>
            </a:extLst>
          </p:cNvPr>
          <p:cNvGrpSpPr/>
          <p:nvPr/>
        </p:nvGrpSpPr>
        <p:grpSpPr>
          <a:xfrm>
            <a:off x="6251321" y="2451027"/>
            <a:ext cx="644435" cy="879565"/>
            <a:chOff x="2760617" y="1490682"/>
            <a:chExt cx="644435" cy="1027612"/>
          </a:xfrm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51FE6FDF-7623-3426-41B4-EA60E90CA97D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5A4FD4A6-0B33-FF83-76AE-3355BDB8BEC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B543903F-75A9-7CDF-8F59-C68DD27B3A5C}"/>
              </a:ext>
            </a:extLst>
          </p:cNvPr>
          <p:cNvGrpSpPr/>
          <p:nvPr/>
        </p:nvGrpSpPr>
        <p:grpSpPr>
          <a:xfrm>
            <a:off x="6273091" y="5071539"/>
            <a:ext cx="644435" cy="879565"/>
            <a:chOff x="2760617" y="1490682"/>
            <a:chExt cx="644435" cy="1027612"/>
          </a:xfrm>
        </p:grpSpPr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9BD2C6A2-A3DA-59E8-3B95-AB5C5638398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5FFE3580-723E-537B-DAF7-AE5AA728CED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50EB1D74-F359-5E4D-A6F8-723A79FBA7AE}"/>
              </a:ext>
            </a:extLst>
          </p:cNvPr>
          <p:cNvGrpSpPr/>
          <p:nvPr/>
        </p:nvGrpSpPr>
        <p:grpSpPr>
          <a:xfrm>
            <a:off x="6273092" y="4191975"/>
            <a:ext cx="644435" cy="879565"/>
            <a:chOff x="2760617" y="1490682"/>
            <a:chExt cx="644435" cy="1027612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2C39D1B8-0551-6041-30F0-BF8CFB1A483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D71330CD-F13E-E067-925B-F43D6433656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D3C3526E-63A1-6F10-EE61-7E51B8781F6F}"/>
              </a:ext>
            </a:extLst>
          </p:cNvPr>
          <p:cNvGrpSpPr/>
          <p:nvPr/>
        </p:nvGrpSpPr>
        <p:grpSpPr>
          <a:xfrm>
            <a:off x="10203038" y="2442321"/>
            <a:ext cx="644435" cy="879565"/>
            <a:chOff x="2760617" y="1490682"/>
            <a:chExt cx="644435" cy="1027612"/>
          </a:xfrm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3B76CB70-FF71-3BA2-9942-EE1CD2DDC36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BA8C924D-5629-0D63-B74D-C538058951F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2E85B3B0-4615-D0EE-83F1-B6F6AD6CD387}"/>
              </a:ext>
            </a:extLst>
          </p:cNvPr>
          <p:cNvGrpSpPr/>
          <p:nvPr/>
        </p:nvGrpSpPr>
        <p:grpSpPr>
          <a:xfrm>
            <a:off x="10203038" y="4201449"/>
            <a:ext cx="644435" cy="879565"/>
            <a:chOff x="2760617" y="1490682"/>
            <a:chExt cx="644435" cy="1027612"/>
          </a:xfrm>
        </p:grpSpPr>
        <p:sp>
          <p:nvSpPr>
            <p:cNvPr id="95" name="四角形: 角を丸くする 94">
              <a:extLst>
                <a:ext uri="{FF2B5EF4-FFF2-40B4-BE49-F238E27FC236}">
                  <a16:creationId xmlns:a16="http://schemas.microsoft.com/office/drawing/2014/main" id="{077509B7-EAA1-D299-38C2-B3425D3C190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38C11441-D5DC-5DCE-2600-76141DEA341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58D08E3C-D775-4A36-04B3-0543D0F6188D}"/>
              </a:ext>
            </a:extLst>
          </p:cNvPr>
          <p:cNvGrpSpPr/>
          <p:nvPr/>
        </p:nvGrpSpPr>
        <p:grpSpPr>
          <a:xfrm>
            <a:off x="10203038" y="3321885"/>
            <a:ext cx="644435" cy="879565"/>
            <a:chOff x="2760617" y="1490682"/>
            <a:chExt cx="644435" cy="1027612"/>
          </a:xfrm>
        </p:grpSpPr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0E442EE5-D16D-729D-3511-425A1D185C6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73B03B4C-E635-9E96-209D-05E901806A75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9A9A20D-2ECD-C684-3A66-4DDF6EDE77F8}"/>
              </a:ext>
            </a:extLst>
          </p:cNvPr>
          <p:cNvSpPr txBox="1"/>
          <p:nvPr/>
        </p:nvSpPr>
        <p:spPr>
          <a:xfrm>
            <a:off x="2679986" y="6083854"/>
            <a:ext cx="8403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　　　２　　　３　　　４　　　 ５　　　 ６　　　７　　　  </a:t>
            </a:r>
            <a:r>
              <a:rPr kumimoji="1" lang="en-US" altLang="ja-JP" dirty="0"/>
              <a:t>8</a:t>
            </a:r>
            <a:r>
              <a:rPr kumimoji="1" lang="ja-JP" altLang="en-US" dirty="0"/>
              <a:t>　　　    </a:t>
            </a:r>
            <a:r>
              <a:rPr kumimoji="1" lang="en-US" altLang="ja-JP" dirty="0"/>
              <a:t>9</a:t>
            </a:r>
            <a:r>
              <a:rPr kumimoji="1" lang="ja-JP" altLang="en-US" dirty="0"/>
              <a:t>　　　 　　　 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44CF383-1655-E4BB-4246-71AD9E6DB79F}"/>
              </a:ext>
            </a:extLst>
          </p:cNvPr>
          <p:cNvSpPr/>
          <p:nvPr/>
        </p:nvSpPr>
        <p:spPr>
          <a:xfrm>
            <a:off x="1938315" y="4374822"/>
            <a:ext cx="358466" cy="16894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3453B7F3-2CD8-022B-0496-4CCA8CC28713}"/>
              </a:ext>
            </a:extLst>
          </p:cNvPr>
          <p:cNvSpPr/>
          <p:nvPr/>
        </p:nvSpPr>
        <p:spPr>
          <a:xfrm>
            <a:off x="2153328" y="1448742"/>
            <a:ext cx="123443" cy="18652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7ED6C6CB-3590-2DEB-3949-8FEAD51DF385}"/>
              </a:ext>
            </a:extLst>
          </p:cNvPr>
          <p:cNvSpPr txBox="1"/>
          <p:nvPr/>
        </p:nvSpPr>
        <p:spPr>
          <a:xfrm>
            <a:off x="975604" y="5664176"/>
            <a:ext cx="99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heavy" dirty="0"/>
              <a:t>昇降口</a:t>
            </a:r>
            <a:endParaRPr kumimoji="1" lang="ja-JP" altLang="en-US" sz="2000" u="heavy" dirty="0"/>
          </a:p>
        </p:txBody>
      </p: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7F5FE9A2-CC78-60F3-C05B-E8F0B41285CA}"/>
              </a:ext>
            </a:extLst>
          </p:cNvPr>
          <p:cNvGrpSpPr/>
          <p:nvPr/>
        </p:nvGrpSpPr>
        <p:grpSpPr>
          <a:xfrm>
            <a:off x="10203038" y="1562755"/>
            <a:ext cx="644435" cy="879565"/>
            <a:chOff x="2760617" y="1490682"/>
            <a:chExt cx="644435" cy="1027612"/>
          </a:xfrm>
        </p:grpSpPr>
        <p:sp>
          <p:nvSpPr>
            <p:cNvPr id="158" name="四角形: 角を丸くする 157">
              <a:extLst>
                <a:ext uri="{FF2B5EF4-FFF2-40B4-BE49-F238E27FC236}">
                  <a16:creationId xmlns:a16="http://schemas.microsoft.com/office/drawing/2014/main" id="{F9CEF043-4878-4987-996C-D4E58E770E7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3499AC30-6190-B96B-B4C2-188CE1D8FF8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グループ化 159">
            <a:extLst>
              <a:ext uri="{FF2B5EF4-FFF2-40B4-BE49-F238E27FC236}">
                <a16:creationId xmlns:a16="http://schemas.microsoft.com/office/drawing/2014/main" id="{9BED5D1B-F3A3-5683-6208-1C28758DA83C}"/>
              </a:ext>
            </a:extLst>
          </p:cNvPr>
          <p:cNvGrpSpPr/>
          <p:nvPr/>
        </p:nvGrpSpPr>
        <p:grpSpPr>
          <a:xfrm>
            <a:off x="10213797" y="5081013"/>
            <a:ext cx="644435" cy="879565"/>
            <a:chOff x="2760617" y="1490682"/>
            <a:chExt cx="644435" cy="1027612"/>
          </a:xfrm>
        </p:grpSpPr>
        <p:sp>
          <p:nvSpPr>
            <p:cNvPr id="161" name="四角形: 角を丸くする 160">
              <a:extLst>
                <a:ext uri="{FF2B5EF4-FFF2-40B4-BE49-F238E27FC236}">
                  <a16:creationId xmlns:a16="http://schemas.microsoft.com/office/drawing/2014/main" id="{BC1486A7-55CA-782A-C0F5-EEEA62EA9A7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5C2600F1-FE16-067A-CA67-44FB55F1A36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77E3466F-071C-581F-CDE1-AF4408F3857C}"/>
              </a:ext>
            </a:extLst>
          </p:cNvPr>
          <p:cNvSpPr/>
          <p:nvPr/>
        </p:nvSpPr>
        <p:spPr>
          <a:xfrm>
            <a:off x="949235" y="1448742"/>
            <a:ext cx="10136777" cy="4615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6D1A81D9-F784-6FBE-6FB4-287B404335EC}"/>
              </a:ext>
            </a:extLst>
          </p:cNvPr>
          <p:cNvGrpSpPr/>
          <p:nvPr/>
        </p:nvGrpSpPr>
        <p:grpSpPr>
          <a:xfrm>
            <a:off x="7196422" y="1564357"/>
            <a:ext cx="666206" cy="4394025"/>
            <a:chOff x="10230508" y="1507384"/>
            <a:chExt cx="666206" cy="4394025"/>
          </a:xfrm>
        </p:grpSpPr>
        <p:grpSp>
          <p:nvGrpSpPr>
            <p:cNvPr id="166" name="グループ化 165">
              <a:extLst>
                <a:ext uri="{FF2B5EF4-FFF2-40B4-BE49-F238E27FC236}">
                  <a16:creationId xmlns:a16="http://schemas.microsoft.com/office/drawing/2014/main" id="{831826A0-1CF8-2877-E903-6FAD2B147C2A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76" name="四角形: 角を丸くする 175">
                <a:extLst>
                  <a:ext uri="{FF2B5EF4-FFF2-40B4-BE49-F238E27FC236}">
                    <a16:creationId xmlns:a16="http://schemas.microsoft.com/office/drawing/2014/main" id="{54596E88-AB63-28F9-1DA7-D85B1CDC3E7B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7" name="直線コネクタ 176">
                <a:extLst>
                  <a:ext uri="{FF2B5EF4-FFF2-40B4-BE49-F238E27FC236}">
                    <a16:creationId xmlns:a16="http://schemas.microsoft.com/office/drawing/2014/main" id="{300E9AB9-B00E-7A25-DADE-562B0E2600BF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グループ化 166">
              <a:extLst>
                <a:ext uri="{FF2B5EF4-FFF2-40B4-BE49-F238E27FC236}">
                  <a16:creationId xmlns:a16="http://schemas.microsoft.com/office/drawing/2014/main" id="{CEE97FD1-6D3D-2E62-28FD-01F4D539C431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74" name="四角形: 角を丸くする 173">
                <a:extLst>
                  <a:ext uri="{FF2B5EF4-FFF2-40B4-BE49-F238E27FC236}">
                    <a16:creationId xmlns:a16="http://schemas.microsoft.com/office/drawing/2014/main" id="{28D463DD-8785-3E08-8C00-06A741D4A7C1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5" name="直線コネクタ 174">
                <a:extLst>
                  <a:ext uri="{FF2B5EF4-FFF2-40B4-BE49-F238E27FC236}">
                    <a16:creationId xmlns:a16="http://schemas.microsoft.com/office/drawing/2014/main" id="{13026BFC-BD15-8071-4DF3-75A50B4674F5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グループ化 167">
              <a:extLst>
                <a:ext uri="{FF2B5EF4-FFF2-40B4-BE49-F238E27FC236}">
                  <a16:creationId xmlns:a16="http://schemas.microsoft.com/office/drawing/2014/main" id="{1E5E4580-197E-8891-9411-CA68C7089A05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79565"/>
              <a:chOff x="2760617" y="1490682"/>
              <a:chExt cx="644435" cy="1027612"/>
            </a:xfrm>
          </p:grpSpPr>
          <p:sp>
            <p:nvSpPr>
              <p:cNvPr id="172" name="四角形: 角を丸くする 171">
                <a:extLst>
                  <a:ext uri="{FF2B5EF4-FFF2-40B4-BE49-F238E27FC236}">
                    <a16:creationId xmlns:a16="http://schemas.microsoft.com/office/drawing/2014/main" id="{50BC184C-DEA1-6DDA-E10D-FDD85FCB0139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3" name="直線コネクタ 172">
                <a:extLst>
                  <a:ext uri="{FF2B5EF4-FFF2-40B4-BE49-F238E27FC236}">
                    <a16:creationId xmlns:a16="http://schemas.microsoft.com/office/drawing/2014/main" id="{9600F9EB-04FC-71AB-7D98-B7CD710FA673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グループ化 168">
              <a:extLst>
                <a:ext uri="{FF2B5EF4-FFF2-40B4-BE49-F238E27FC236}">
                  <a16:creationId xmlns:a16="http://schemas.microsoft.com/office/drawing/2014/main" id="{CD388050-6C1A-6CB8-C513-1C17E36DDF5E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70" name="四角形: 角を丸くする 169">
                <a:extLst>
                  <a:ext uri="{FF2B5EF4-FFF2-40B4-BE49-F238E27FC236}">
                    <a16:creationId xmlns:a16="http://schemas.microsoft.com/office/drawing/2014/main" id="{5647C19F-F295-22F9-B166-7856E2554A08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272EAAC6-1E31-F351-2A4F-F52BA92A7553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8" name="グループ化 177">
            <a:extLst>
              <a:ext uri="{FF2B5EF4-FFF2-40B4-BE49-F238E27FC236}">
                <a16:creationId xmlns:a16="http://schemas.microsoft.com/office/drawing/2014/main" id="{EFD09FE0-4D06-B064-247A-C9B09FEE390B}"/>
              </a:ext>
            </a:extLst>
          </p:cNvPr>
          <p:cNvGrpSpPr/>
          <p:nvPr/>
        </p:nvGrpSpPr>
        <p:grpSpPr>
          <a:xfrm>
            <a:off x="8165132" y="1560919"/>
            <a:ext cx="666206" cy="4402734"/>
            <a:chOff x="10230508" y="1507384"/>
            <a:chExt cx="666206" cy="4402734"/>
          </a:xfrm>
        </p:grpSpPr>
        <p:grpSp>
          <p:nvGrpSpPr>
            <p:cNvPr id="179" name="グループ化 178">
              <a:extLst>
                <a:ext uri="{FF2B5EF4-FFF2-40B4-BE49-F238E27FC236}">
                  <a16:creationId xmlns:a16="http://schemas.microsoft.com/office/drawing/2014/main" id="{73B8F265-0B0D-EAB6-DC74-5E0517DE08DA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189" name="四角形: 角を丸くする 188">
                <a:extLst>
                  <a:ext uri="{FF2B5EF4-FFF2-40B4-BE49-F238E27FC236}">
                    <a16:creationId xmlns:a16="http://schemas.microsoft.com/office/drawing/2014/main" id="{39C61771-396D-4396-5560-9B569FE96500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C53C0265-C3FD-B5F8-F18A-5DE6C9D694D6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グループ化 179">
              <a:extLst>
                <a:ext uri="{FF2B5EF4-FFF2-40B4-BE49-F238E27FC236}">
                  <a16:creationId xmlns:a16="http://schemas.microsoft.com/office/drawing/2014/main" id="{2137B77D-D307-B8D4-AB2A-A5AA07D1CA12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187" name="四角形: 角を丸くする 186">
                <a:extLst>
                  <a:ext uri="{FF2B5EF4-FFF2-40B4-BE49-F238E27FC236}">
                    <a16:creationId xmlns:a16="http://schemas.microsoft.com/office/drawing/2014/main" id="{9B87AC1A-FD42-F477-70C6-EC2D3767FE71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AC696321-87A1-CA77-0640-36112FD12308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グループ化 180">
              <a:extLst>
                <a:ext uri="{FF2B5EF4-FFF2-40B4-BE49-F238E27FC236}">
                  <a16:creationId xmlns:a16="http://schemas.microsoft.com/office/drawing/2014/main" id="{8D133794-999D-3E5C-2A32-18F71E34BF93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185" name="四角形: 角を丸くする 184">
                <a:extLst>
                  <a:ext uri="{FF2B5EF4-FFF2-40B4-BE49-F238E27FC236}">
                    <a16:creationId xmlns:a16="http://schemas.microsoft.com/office/drawing/2014/main" id="{555410F7-84D4-17C8-28BF-07589D49D798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671E1814-1349-F8D4-F526-8E9ECFF33192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43B8198F-B856-9AD0-FC6B-6E4DF0B879F2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83" name="四角形: 角を丸くする 182">
                <a:extLst>
                  <a:ext uri="{FF2B5EF4-FFF2-40B4-BE49-F238E27FC236}">
                    <a16:creationId xmlns:a16="http://schemas.microsoft.com/office/drawing/2014/main" id="{A88EF9FB-E329-13C4-4095-75DB07002646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4" name="直線コネクタ 183">
                <a:extLst>
                  <a:ext uri="{FF2B5EF4-FFF2-40B4-BE49-F238E27FC236}">
                    <a16:creationId xmlns:a16="http://schemas.microsoft.com/office/drawing/2014/main" id="{7D9E0CF4-0E83-FDAC-C912-FCDA5D380855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グループ化 190">
            <a:extLst>
              <a:ext uri="{FF2B5EF4-FFF2-40B4-BE49-F238E27FC236}">
                <a16:creationId xmlns:a16="http://schemas.microsoft.com/office/drawing/2014/main" id="{A335E1BC-6AE2-5D14-89FE-C5F55F47F529}"/>
              </a:ext>
            </a:extLst>
          </p:cNvPr>
          <p:cNvGrpSpPr/>
          <p:nvPr/>
        </p:nvGrpSpPr>
        <p:grpSpPr>
          <a:xfrm>
            <a:off x="9127504" y="1560918"/>
            <a:ext cx="666206" cy="4402734"/>
            <a:chOff x="10230508" y="1507384"/>
            <a:chExt cx="666206" cy="4402734"/>
          </a:xfrm>
        </p:grpSpPr>
        <p:grpSp>
          <p:nvGrpSpPr>
            <p:cNvPr id="192" name="グループ化 191">
              <a:extLst>
                <a:ext uri="{FF2B5EF4-FFF2-40B4-BE49-F238E27FC236}">
                  <a16:creationId xmlns:a16="http://schemas.microsoft.com/office/drawing/2014/main" id="{BC943BE5-705B-FA19-41A4-B68F66A9B354}"/>
                </a:ext>
              </a:extLst>
            </p:cNvPr>
            <p:cNvGrpSpPr/>
            <p:nvPr/>
          </p:nvGrpSpPr>
          <p:grpSpPr>
            <a:xfrm>
              <a:off x="10230508" y="2386948"/>
              <a:ext cx="644435" cy="879565"/>
              <a:chOff x="2760617" y="1490682"/>
              <a:chExt cx="644435" cy="1027612"/>
            </a:xfrm>
          </p:grpSpPr>
          <p:sp>
            <p:nvSpPr>
              <p:cNvPr id="202" name="四角形: 角を丸くする 201">
                <a:extLst>
                  <a:ext uri="{FF2B5EF4-FFF2-40B4-BE49-F238E27FC236}">
                    <a16:creationId xmlns:a16="http://schemas.microsoft.com/office/drawing/2014/main" id="{FFCABACD-A178-B5CC-BD91-B2E8E7E2815C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3" name="直線コネクタ 202">
                <a:extLst>
                  <a:ext uri="{FF2B5EF4-FFF2-40B4-BE49-F238E27FC236}">
                    <a16:creationId xmlns:a16="http://schemas.microsoft.com/office/drawing/2014/main" id="{100D2384-6479-29C9-14C7-25037E848B74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4E619C5B-B1BB-12DC-8B97-30A026E98B47}"/>
                </a:ext>
              </a:extLst>
            </p:cNvPr>
            <p:cNvGrpSpPr/>
            <p:nvPr/>
          </p:nvGrpSpPr>
          <p:grpSpPr>
            <a:xfrm>
              <a:off x="10230509" y="1507384"/>
              <a:ext cx="644435" cy="879565"/>
              <a:chOff x="2760617" y="1490682"/>
              <a:chExt cx="644435" cy="1027612"/>
            </a:xfrm>
          </p:grpSpPr>
          <p:sp>
            <p:nvSpPr>
              <p:cNvPr id="200" name="四角形: 角を丸くする 199">
                <a:extLst>
                  <a:ext uri="{FF2B5EF4-FFF2-40B4-BE49-F238E27FC236}">
                    <a16:creationId xmlns:a16="http://schemas.microsoft.com/office/drawing/2014/main" id="{484B66F2-1969-806A-F846-0CB575E9E6F5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C899D55E-EAD2-FCA7-B2B5-1EF8D521E6EF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グループ化 193">
              <a:extLst>
                <a:ext uri="{FF2B5EF4-FFF2-40B4-BE49-F238E27FC236}">
                  <a16:creationId xmlns:a16="http://schemas.microsoft.com/office/drawing/2014/main" id="{90FC4E36-4846-430E-9226-0C3131B43B6F}"/>
                </a:ext>
              </a:extLst>
            </p:cNvPr>
            <p:cNvGrpSpPr/>
            <p:nvPr/>
          </p:nvGrpSpPr>
          <p:grpSpPr>
            <a:xfrm>
              <a:off x="10252279" y="5021844"/>
              <a:ext cx="644435" cy="888274"/>
              <a:chOff x="2760617" y="1490682"/>
              <a:chExt cx="644435" cy="1037787"/>
            </a:xfrm>
          </p:grpSpPr>
          <p:sp>
            <p:nvSpPr>
              <p:cNvPr id="198" name="四角形: 角を丸くする 197">
                <a:extLst>
                  <a:ext uri="{FF2B5EF4-FFF2-40B4-BE49-F238E27FC236}">
                    <a16:creationId xmlns:a16="http://schemas.microsoft.com/office/drawing/2014/main" id="{343EF471-27FE-5CB7-759E-4F37C3571892}"/>
                  </a:ext>
                </a:extLst>
              </p:cNvPr>
              <p:cNvSpPr/>
              <p:nvPr/>
            </p:nvSpPr>
            <p:spPr>
              <a:xfrm>
                <a:off x="2760617" y="1500858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9" name="直線コネクタ 198">
                <a:extLst>
                  <a:ext uri="{FF2B5EF4-FFF2-40B4-BE49-F238E27FC236}">
                    <a16:creationId xmlns:a16="http://schemas.microsoft.com/office/drawing/2014/main" id="{762167B3-F3E3-83AD-CC96-4132419F73E6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グループ化 194">
              <a:extLst>
                <a:ext uri="{FF2B5EF4-FFF2-40B4-BE49-F238E27FC236}">
                  <a16:creationId xmlns:a16="http://schemas.microsoft.com/office/drawing/2014/main" id="{5F642A3C-FEB5-B4C1-1FEA-F4769EE4BF46}"/>
                </a:ext>
              </a:extLst>
            </p:cNvPr>
            <p:cNvGrpSpPr/>
            <p:nvPr/>
          </p:nvGrpSpPr>
          <p:grpSpPr>
            <a:xfrm>
              <a:off x="10252279" y="4146596"/>
              <a:ext cx="644435" cy="879565"/>
              <a:chOff x="2760617" y="1490682"/>
              <a:chExt cx="644435" cy="1027612"/>
            </a:xfrm>
          </p:grpSpPr>
          <p:sp>
            <p:nvSpPr>
              <p:cNvPr id="196" name="四角形: 角を丸くする 195">
                <a:extLst>
                  <a:ext uri="{FF2B5EF4-FFF2-40B4-BE49-F238E27FC236}">
                    <a16:creationId xmlns:a16="http://schemas.microsoft.com/office/drawing/2014/main" id="{41A11108-DF87-89FC-41A6-A7910572A1E8}"/>
                  </a:ext>
                </a:extLst>
              </p:cNvPr>
              <p:cNvSpPr/>
              <p:nvPr/>
            </p:nvSpPr>
            <p:spPr>
              <a:xfrm>
                <a:off x="2760617" y="1490683"/>
                <a:ext cx="644435" cy="102761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DEB734FE-D67F-64CA-769F-F81AA9849D48}"/>
                  </a:ext>
                </a:extLst>
              </p:cNvPr>
              <p:cNvCxnSpPr/>
              <p:nvPr/>
            </p:nvCxnSpPr>
            <p:spPr>
              <a:xfrm>
                <a:off x="3222282" y="1490682"/>
                <a:ext cx="0" cy="10276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0" name="グループ化 219">
            <a:extLst>
              <a:ext uri="{FF2B5EF4-FFF2-40B4-BE49-F238E27FC236}">
                <a16:creationId xmlns:a16="http://schemas.microsoft.com/office/drawing/2014/main" id="{AC6FE71F-3283-456D-F79E-AEF512E21044}"/>
              </a:ext>
            </a:extLst>
          </p:cNvPr>
          <p:cNvGrpSpPr/>
          <p:nvPr/>
        </p:nvGrpSpPr>
        <p:grpSpPr>
          <a:xfrm>
            <a:off x="2562681" y="3320045"/>
            <a:ext cx="644436" cy="757016"/>
            <a:chOff x="1761492" y="3247257"/>
            <a:chExt cx="644436" cy="757016"/>
          </a:xfrm>
        </p:grpSpPr>
        <p:sp>
          <p:nvSpPr>
            <p:cNvPr id="217" name="四角形: 角を丸くする 216">
              <a:extLst>
                <a:ext uri="{FF2B5EF4-FFF2-40B4-BE49-F238E27FC236}">
                  <a16:creationId xmlns:a16="http://schemas.microsoft.com/office/drawing/2014/main" id="{989FCC82-C4C2-822B-D275-7D16758A5821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9" name="直線コネクタ 218">
              <a:extLst>
                <a:ext uri="{FF2B5EF4-FFF2-40B4-BE49-F238E27FC236}">
                  <a16:creationId xmlns:a16="http://schemas.microsoft.com/office/drawing/2014/main" id="{64C0D1B4-488A-BB53-A036-04928EC2A847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グループ化 220">
            <a:extLst>
              <a:ext uri="{FF2B5EF4-FFF2-40B4-BE49-F238E27FC236}">
                <a16:creationId xmlns:a16="http://schemas.microsoft.com/office/drawing/2014/main" id="{AADF5286-F79A-955C-231A-2F2FF49F91A9}"/>
              </a:ext>
            </a:extLst>
          </p:cNvPr>
          <p:cNvGrpSpPr/>
          <p:nvPr/>
        </p:nvGrpSpPr>
        <p:grpSpPr>
          <a:xfrm>
            <a:off x="3454621" y="3320045"/>
            <a:ext cx="644436" cy="757016"/>
            <a:chOff x="1761492" y="3247257"/>
            <a:chExt cx="644436" cy="757016"/>
          </a:xfrm>
        </p:grpSpPr>
        <p:sp>
          <p:nvSpPr>
            <p:cNvPr id="222" name="四角形: 角を丸くする 221">
              <a:extLst>
                <a:ext uri="{FF2B5EF4-FFF2-40B4-BE49-F238E27FC236}">
                  <a16:creationId xmlns:a16="http://schemas.microsoft.com/office/drawing/2014/main" id="{8C7C8DCC-5703-1D0E-8898-1E146AD8E4ED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3" name="直線コネクタ 222">
              <a:extLst>
                <a:ext uri="{FF2B5EF4-FFF2-40B4-BE49-F238E27FC236}">
                  <a16:creationId xmlns:a16="http://schemas.microsoft.com/office/drawing/2014/main" id="{90AAE337-76D2-0599-64DB-D402A6F23886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35D59B4-2F1A-9AA5-2850-6839029C36D1}"/>
              </a:ext>
            </a:extLst>
          </p:cNvPr>
          <p:cNvGrpSpPr/>
          <p:nvPr/>
        </p:nvGrpSpPr>
        <p:grpSpPr>
          <a:xfrm>
            <a:off x="4358313" y="3320819"/>
            <a:ext cx="644436" cy="757016"/>
            <a:chOff x="1761492" y="3247257"/>
            <a:chExt cx="644436" cy="757016"/>
          </a:xfrm>
        </p:grpSpPr>
        <p:sp>
          <p:nvSpPr>
            <p:cNvPr id="225" name="四角形: 角を丸くする 224">
              <a:extLst>
                <a:ext uri="{FF2B5EF4-FFF2-40B4-BE49-F238E27FC236}">
                  <a16:creationId xmlns:a16="http://schemas.microsoft.com/office/drawing/2014/main" id="{2DBEF596-46A3-5A0C-C27E-49E88BC15CBE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6" name="直線コネクタ 225">
              <a:extLst>
                <a:ext uri="{FF2B5EF4-FFF2-40B4-BE49-F238E27FC236}">
                  <a16:creationId xmlns:a16="http://schemas.microsoft.com/office/drawing/2014/main" id="{77065071-25A8-1809-1D09-C331EB674FAA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グループ化 226">
            <a:extLst>
              <a:ext uri="{FF2B5EF4-FFF2-40B4-BE49-F238E27FC236}">
                <a16:creationId xmlns:a16="http://schemas.microsoft.com/office/drawing/2014/main" id="{E4946333-266F-E683-3A65-EC52D16E72C8}"/>
              </a:ext>
            </a:extLst>
          </p:cNvPr>
          <p:cNvGrpSpPr/>
          <p:nvPr/>
        </p:nvGrpSpPr>
        <p:grpSpPr>
          <a:xfrm>
            <a:off x="5300640" y="3313908"/>
            <a:ext cx="644436" cy="757016"/>
            <a:chOff x="1761492" y="3247257"/>
            <a:chExt cx="644436" cy="757016"/>
          </a:xfrm>
        </p:grpSpPr>
        <p:sp>
          <p:nvSpPr>
            <p:cNvPr id="228" name="四角形: 角を丸くする 227">
              <a:extLst>
                <a:ext uri="{FF2B5EF4-FFF2-40B4-BE49-F238E27FC236}">
                  <a16:creationId xmlns:a16="http://schemas.microsoft.com/office/drawing/2014/main" id="{3BCC94CF-1824-9D78-644C-D61DEF934CB9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4996B16C-51B0-2FFF-14BA-A09817B29446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8488F402-7835-7258-0E05-E96558A63312}"/>
              </a:ext>
            </a:extLst>
          </p:cNvPr>
          <p:cNvGrpSpPr/>
          <p:nvPr/>
        </p:nvGrpSpPr>
        <p:grpSpPr>
          <a:xfrm>
            <a:off x="6251320" y="3328414"/>
            <a:ext cx="644436" cy="757016"/>
            <a:chOff x="1761492" y="3247257"/>
            <a:chExt cx="644436" cy="757016"/>
          </a:xfrm>
        </p:grpSpPr>
        <p:sp>
          <p:nvSpPr>
            <p:cNvPr id="231" name="四角形: 角を丸くする 230">
              <a:extLst>
                <a:ext uri="{FF2B5EF4-FFF2-40B4-BE49-F238E27FC236}">
                  <a16:creationId xmlns:a16="http://schemas.microsoft.com/office/drawing/2014/main" id="{B4EBAC3B-37C8-DFC5-F19B-7606FC200590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2" name="直線コネクタ 231">
              <a:extLst>
                <a:ext uri="{FF2B5EF4-FFF2-40B4-BE49-F238E27FC236}">
                  <a16:creationId xmlns:a16="http://schemas.microsoft.com/office/drawing/2014/main" id="{53222B4B-7449-BF9D-9E99-050CEC9A7A69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E28A7BC0-980A-7AB7-A1CF-FB77C69E486E}"/>
              </a:ext>
            </a:extLst>
          </p:cNvPr>
          <p:cNvGrpSpPr/>
          <p:nvPr/>
        </p:nvGrpSpPr>
        <p:grpSpPr>
          <a:xfrm>
            <a:off x="7194241" y="3317304"/>
            <a:ext cx="644436" cy="757016"/>
            <a:chOff x="1761492" y="3247257"/>
            <a:chExt cx="644436" cy="757016"/>
          </a:xfrm>
        </p:grpSpPr>
        <p:sp>
          <p:nvSpPr>
            <p:cNvPr id="234" name="四角形: 角を丸くする 233">
              <a:extLst>
                <a:ext uri="{FF2B5EF4-FFF2-40B4-BE49-F238E27FC236}">
                  <a16:creationId xmlns:a16="http://schemas.microsoft.com/office/drawing/2014/main" id="{118768F1-97EC-8B47-37AE-6F76A0354FEA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5" name="直線コネクタ 234">
              <a:extLst>
                <a:ext uri="{FF2B5EF4-FFF2-40B4-BE49-F238E27FC236}">
                  <a16:creationId xmlns:a16="http://schemas.microsoft.com/office/drawing/2014/main" id="{C5625B95-4AE6-E422-C080-DCE7CA69E801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7A1763BE-413A-AF6C-9FF4-11E4D4E2F6A1}"/>
              </a:ext>
            </a:extLst>
          </p:cNvPr>
          <p:cNvGrpSpPr/>
          <p:nvPr/>
        </p:nvGrpSpPr>
        <p:grpSpPr>
          <a:xfrm>
            <a:off x="8168893" y="3314062"/>
            <a:ext cx="644436" cy="757016"/>
            <a:chOff x="1761492" y="3247257"/>
            <a:chExt cx="644436" cy="757016"/>
          </a:xfrm>
        </p:grpSpPr>
        <p:sp>
          <p:nvSpPr>
            <p:cNvPr id="237" name="四角形: 角を丸くする 236">
              <a:extLst>
                <a:ext uri="{FF2B5EF4-FFF2-40B4-BE49-F238E27FC236}">
                  <a16:creationId xmlns:a16="http://schemas.microsoft.com/office/drawing/2014/main" id="{868609B4-171D-DB9B-9712-62FF379A41E7}"/>
                </a:ext>
              </a:extLst>
            </p:cNvPr>
            <p:cNvSpPr/>
            <p:nvPr/>
          </p:nvSpPr>
          <p:spPr>
            <a:xfrm>
              <a:off x="1761492" y="3249804"/>
              <a:ext cx="644436" cy="754469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8" name="直線コネクタ 237">
              <a:extLst>
                <a:ext uri="{FF2B5EF4-FFF2-40B4-BE49-F238E27FC236}">
                  <a16:creationId xmlns:a16="http://schemas.microsoft.com/office/drawing/2014/main" id="{EE650418-F3DB-1276-DF2F-94700B2B3E96}"/>
                </a:ext>
              </a:extLst>
            </p:cNvPr>
            <p:cNvCxnSpPr/>
            <p:nvPr/>
          </p:nvCxnSpPr>
          <p:spPr>
            <a:xfrm>
              <a:off x="2223157" y="3247257"/>
              <a:ext cx="0" cy="757016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32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8E1C7-F270-7353-55E5-FC51BC6ED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8D64BAA-F0AD-5E90-F530-7BA0FCCA741E}"/>
              </a:ext>
            </a:extLst>
          </p:cNvPr>
          <p:cNvSpPr/>
          <p:nvPr/>
        </p:nvSpPr>
        <p:spPr>
          <a:xfrm>
            <a:off x="452847" y="1375955"/>
            <a:ext cx="11355976" cy="372782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FA4FA8D-A262-C7B1-FBF3-5A480C80C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238" y="373896"/>
            <a:ext cx="8813455" cy="837065"/>
          </a:xfrm>
        </p:spPr>
        <p:txBody>
          <a:bodyPr>
            <a:normAutofit fontScale="90000"/>
          </a:bodyPr>
          <a:lstStyle/>
          <a:p>
            <a:r>
              <a:rPr lang="ja-JP" altLang="en-US" sz="4800" dirty="0"/>
              <a:t>小</a:t>
            </a:r>
            <a:r>
              <a:rPr kumimoji="1" lang="ja-JP" altLang="en-US" sz="4800" dirty="0"/>
              <a:t>型</a:t>
            </a:r>
            <a:r>
              <a:rPr kumimoji="1" lang="en-US" altLang="ja-JP" sz="4800" dirty="0"/>
              <a:t>27</a:t>
            </a:r>
            <a:r>
              <a:rPr kumimoji="1" lang="ja-JP" altLang="en-US" sz="4800" dirty="0"/>
              <a:t>人乗り</a:t>
            </a:r>
            <a:r>
              <a:rPr kumimoji="1" lang="en-US" altLang="ja-JP" sz="4800" dirty="0"/>
              <a:t>(</a:t>
            </a:r>
            <a:r>
              <a:rPr kumimoji="1" lang="ja-JP" altLang="en-US" sz="4800" dirty="0"/>
              <a:t>トランクあり１台</a:t>
            </a:r>
            <a:r>
              <a:rPr kumimoji="1" lang="en-US" altLang="ja-JP" sz="4800" dirty="0"/>
              <a:t>)</a:t>
            </a:r>
            <a:endParaRPr kumimoji="1" lang="ja-JP" altLang="en-US" sz="48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3B4A1D54-1DF0-6CDE-F80C-526178C43D8F}"/>
              </a:ext>
            </a:extLst>
          </p:cNvPr>
          <p:cNvSpPr/>
          <p:nvPr/>
        </p:nvSpPr>
        <p:spPr>
          <a:xfrm>
            <a:off x="653145" y="1872343"/>
            <a:ext cx="339634" cy="6705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A6F4DF1-9E2F-DEA5-C99A-39E868788F48}"/>
              </a:ext>
            </a:extLst>
          </p:cNvPr>
          <p:cNvSpPr/>
          <p:nvPr/>
        </p:nvSpPr>
        <p:spPr>
          <a:xfrm>
            <a:off x="1057524" y="1689463"/>
            <a:ext cx="644435" cy="102761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DFBF156-A59E-E6EF-3DBE-C0C42054EA76}"/>
              </a:ext>
            </a:extLst>
          </p:cNvPr>
          <p:cNvCxnSpPr/>
          <p:nvPr/>
        </p:nvCxnSpPr>
        <p:spPr>
          <a:xfrm>
            <a:off x="1593672" y="1689463"/>
            <a:ext cx="0" cy="1027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C185D7-F765-2DF2-6F54-20C0D04BC541}"/>
              </a:ext>
            </a:extLst>
          </p:cNvPr>
          <p:cNvSpPr txBox="1"/>
          <p:nvPr/>
        </p:nvSpPr>
        <p:spPr>
          <a:xfrm>
            <a:off x="1096900" y="1784736"/>
            <a:ext cx="461665" cy="837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運転席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92D6FFD-90DD-9D44-9E01-CA744CD96609}"/>
              </a:ext>
            </a:extLst>
          </p:cNvPr>
          <p:cNvGrpSpPr/>
          <p:nvPr/>
        </p:nvGrpSpPr>
        <p:grpSpPr>
          <a:xfrm>
            <a:off x="2342818" y="1490680"/>
            <a:ext cx="644435" cy="879565"/>
            <a:chOff x="2760617" y="1490682"/>
            <a:chExt cx="644435" cy="1027612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B0220511-2308-8D3D-4F32-DE03D104FA1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7CE6609-C05B-1BF0-1658-E7A5E8B2541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C8D0025-79DA-F886-DC3C-C1133209C13C}"/>
              </a:ext>
            </a:extLst>
          </p:cNvPr>
          <p:cNvGrpSpPr/>
          <p:nvPr/>
        </p:nvGrpSpPr>
        <p:grpSpPr>
          <a:xfrm>
            <a:off x="2342817" y="2370244"/>
            <a:ext cx="644435" cy="879565"/>
            <a:chOff x="2760617" y="1490682"/>
            <a:chExt cx="644435" cy="1027612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FA2E0123-D1E7-BDA8-6A1C-AC9279B0419A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05C91C28-FC6B-A2C5-F769-CE2CCE33682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A561D022-66FC-DCA3-9102-F834205EAE76}"/>
              </a:ext>
            </a:extLst>
          </p:cNvPr>
          <p:cNvGrpSpPr/>
          <p:nvPr/>
        </p:nvGrpSpPr>
        <p:grpSpPr>
          <a:xfrm>
            <a:off x="3705288" y="1482066"/>
            <a:ext cx="644435" cy="879565"/>
            <a:chOff x="2760617" y="1490682"/>
            <a:chExt cx="644435" cy="1027612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047A1B71-2D6A-64C7-BB2C-1429DD9B2A5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DB57E168-926D-B1BB-84BE-277C34F3E6A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A3607494-A3E7-E5D3-0CEB-54B597F00841}"/>
              </a:ext>
            </a:extLst>
          </p:cNvPr>
          <p:cNvGrpSpPr/>
          <p:nvPr/>
        </p:nvGrpSpPr>
        <p:grpSpPr>
          <a:xfrm>
            <a:off x="3705287" y="2361630"/>
            <a:ext cx="644435" cy="879565"/>
            <a:chOff x="2760617" y="1490682"/>
            <a:chExt cx="644435" cy="1027612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62575DDC-CA37-292A-41D3-D9CBE4AC12E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00D42775-D268-66CF-38C1-EC6D4E52712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2809CCCB-8923-0CAC-7DAA-5B52F2F788FF}"/>
              </a:ext>
            </a:extLst>
          </p:cNvPr>
          <p:cNvGrpSpPr/>
          <p:nvPr/>
        </p:nvGrpSpPr>
        <p:grpSpPr>
          <a:xfrm>
            <a:off x="3711603" y="4068115"/>
            <a:ext cx="644435" cy="879565"/>
            <a:chOff x="2760617" y="1490682"/>
            <a:chExt cx="644435" cy="1027612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CB7402A3-123F-5BD7-000E-BC9D641BE4A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81D6CD3-AFB2-7602-D07E-897CC7172FB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CD1DC44F-C14C-D81A-9713-CE17A53CF623}"/>
              </a:ext>
            </a:extLst>
          </p:cNvPr>
          <p:cNvGrpSpPr/>
          <p:nvPr/>
        </p:nvGrpSpPr>
        <p:grpSpPr>
          <a:xfrm>
            <a:off x="5022814" y="1490680"/>
            <a:ext cx="644435" cy="879565"/>
            <a:chOff x="2760617" y="1490682"/>
            <a:chExt cx="644435" cy="1027612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1ED08BC4-8E3E-A202-53C8-CDD76DA7C74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C7595D8-4C7D-D2C7-CBE0-00D26F6A7F0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A3FA010D-61C9-3DDF-102D-FC525B9621BA}"/>
              </a:ext>
            </a:extLst>
          </p:cNvPr>
          <p:cNvGrpSpPr/>
          <p:nvPr/>
        </p:nvGrpSpPr>
        <p:grpSpPr>
          <a:xfrm>
            <a:off x="5022813" y="2370244"/>
            <a:ext cx="644435" cy="879565"/>
            <a:chOff x="2760617" y="1490682"/>
            <a:chExt cx="644435" cy="1027612"/>
          </a:xfrm>
        </p:grpSpPr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113B45D4-A233-508F-78CD-512B64DF6E6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81C8F80C-20F0-E343-E0BA-AF7A0FB374D1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8FF1159F-E3F3-CABB-5C30-685631863259}"/>
              </a:ext>
            </a:extLst>
          </p:cNvPr>
          <p:cNvGrpSpPr/>
          <p:nvPr/>
        </p:nvGrpSpPr>
        <p:grpSpPr>
          <a:xfrm>
            <a:off x="5017845" y="4068116"/>
            <a:ext cx="644435" cy="879565"/>
            <a:chOff x="2760617" y="1490682"/>
            <a:chExt cx="644435" cy="1027612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F4C87457-C076-A6CE-15C9-71F42324FEF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FC1DA6D-AC86-9504-22B0-7FD5430E2C5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89E55761-E624-3DC0-27A0-01FC2518653E}"/>
              </a:ext>
            </a:extLst>
          </p:cNvPr>
          <p:cNvGrpSpPr/>
          <p:nvPr/>
        </p:nvGrpSpPr>
        <p:grpSpPr>
          <a:xfrm>
            <a:off x="6315746" y="1490680"/>
            <a:ext cx="644435" cy="879565"/>
            <a:chOff x="2760617" y="1490682"/>
            <a:chExt cx="644435" cy="1027612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7FB171A8-DA69-A27F-ABEA-1AE0D2AC2303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6477C8FA-C4D9-A427-8714-2885DD62556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403F0B36-9F44-E6D9-AE53-5249C22507D1}"/>
              </a:ext>
            </a:extLst>
          </p:cNvPr>
          <p:cNvGrpSpPr/>
          <p:nvPr/>
        </p:nvGrpSpPr>
        <p:grpSpPr>
          <a:xfrm>
            <a:off x="6315745" y="2370244"/>
            <a:ext cx="644435" cy="879565"/>
            <a:chOff x="2760617" y="1490682"/>
            <a:chExt cx="644435" cy="1027612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B8600756-EF9B-352E-68C0-BF30516F6E4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011B3D8-A5CE-DF00-C12E-C9BB30C7FE8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6EDCD0F6-2718-AD1A-83F2-CC7423635C5B}"/>
              </a:ext>
            </a:extLst>
          </p:cNvPr>
          <p:cNvGrpSpPr/>
          <p:nvPr/>
        </p:nvGrpSpPr>
        <p:grpSpPr>
          <a:xfrm>
            <a:off x="6321754" y="4102197"/>
            <a:ext cx="644435" cy="879565"/>
            <a:chOff x="2760617" y="1490682"/>
            <a:chExt cx="644435" cy="1027612"/>
          </a:xfrm>
        </p:grpSpPr>
        <p:sp>
          <p:nvSpPr>
            <p:cNvPr id="65" name="四角形: 角を丸くする 64">
              <a:extLst>
                <a:ext uri="{FF2B5EF4-FFF2-40B4-BE49-F238E27FC236}">
                  <a16:creationId xmlns:a16="http://schemas.microsoft.com/office/drawing/2014/main" id="{0CEA81B0-DBD4-6E70-7245-C916035B82B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B1779B97-3391-749C-4FF5-436A2F02FDD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2683921F-7F35-0DE5-26E9-94A4E07990C4}"/>
              </a:ext>
            </a:extLst>
          </p:cNvPr>
          <p:cNvGrpSpPr/>
          <p:nvPr/>
        </p:nvGrpSpPr>
        <p:grpSpPr>
          <a:xfrm>
            <a:off x="7591605" y="1482067"/>
            <a:ext cx="644435" cy="879565"/>
            <a:chOff x="2760617" y="1490682"/>
            <a:chExt cx="644435" cy="1027612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025BD5B9-03C6-1E1B-170D-96AF600BA26A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AB6C9B4-C62E-BCFF-6534-5F267705DBF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0412AA15-3DC3-BD2B-ECA7-B38F301F1758}"/>
              </a:ext>
            </a:extLst>
          </p:cNvPr>
          <p:cNvGrpSpPr/>
          <p:nvPr/>
        </p:nvGrpSpPr>
        <p:grpSpPr>
          <a:xfrm>
            <a:off x="7591604" y="2361631"/>
            <a:ext cx="644435" cy="879565"/>
            <a:chOff x="2760617" y="1490682"/>
            <a:chExt cx="644435" cy="1027612"/>
          </a:xfrm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E0D3A2A8-6B09-E988-5652-EC83958EF66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1107A3AC-939D-CE2D-05DC-BFB5E2D7B87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8A4A87D1-56A5-F78D-9EB9-FF34F4D92E96}"/>
              </a:ext>
            </a:extLst>
          </p:cNvPr>
          <p:cNvGrpSpPr/>
          <p:nvPr/>
        </p:nvGrpSpPr>
        <p:grpSpPr>
          <a:xfrm>
            <a:off x="7587126" y="4102197"/>
            <a:ext cx="644435" cy="879565"/>
            <a:chOff x="2760617" y="1490682"/>
            <a:chExt cx="644435" cy="1027612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8524CCD6-F103-D64D-C6E1-E13A2521831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5F524912-F629-ADB8-56D5-5D15ECF551E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A20557AA-C592-496D-C789-8FA507CE470E}"/>
              </a:ext>
            </a:extLst>
          </p:cNvPr>
          <p:cNvGrpSpPr/>
          <p:nvPr/>
        </p:nvGrpSpPr>
        <p:grpSpPr>
          <a:xfrm>
            <a:off x="8849007" y="1486374"/>
            <a:ext cx="644435" cy="879565"/>
            <a:chOff x="2760617" y="1490682"/>
            <a:chExt cx="644435" cy="1027612"/>
          </a:xfrm>
        </p:grpSpPr>
        <p:sp>
          <p:nvSpPr>
            <p:cNvPr id="80" name="四角形: 角を丸くする 79">
              <a:extLst>
                <a:ext uri="{FF2B5EF4-FFF2-40B4-BE49-F238E27FC236}">
                  <a16:creationId xmlns:a16="http://schemas.microsoft.com/office/drawing/2014/main" id="{B5489B81-AF4E-BC43-A81A-CC431033FCB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9FB740AE-2F2D-49F9-6C5F-4DF3F4B0B03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8BD10CFC-CCBA-CD41-D203-FF123F0865CF}"/>
              </a:ext>
            </a:extLst>
          </p:cNvPr>
          <p:cNvGrpSpPr/>
          <p:nvPr/>
        </p:nvGrpSpPr>
        <p:grpSpPr>
          <a:xfrm>
            <a:off x="8849006" y="2365938"/>
            <a:ext cx="644435" cy="879565"/>
            <a:chOff x="2760617" y="1490682"/>
            <a:chExt cx="644435" cy="1027612"/>
          </a:xfrm>
        </p:grpSpPr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98346D7D-B469-C8EE-8DAF-F3440364D675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44503FD5-1989-86C1-9E24-215139A7D661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2A12F8C4-8E01-AEF4-31F3-F6F4478293A0}"/>
              </a:ext>
            </a:extLst>
          </p:cNvPr>
          <p:cNvGrpSpPr/>
          <p:nvPr/>
        </p:nvGrpSpPr>
        <p:grpSpPr>
          <a:xfrm>
            <a:off x="8874583" y="4129371"/>
            <a:ext cx="644435" cy="879565"/>
            <a:chOff x="2760617" y="1490682"/>
            <a:chExt cx="644435" cy="1027612"/>
          </a:xfrm>
        </p:grpSpPr>
        <p:sp>
          <p:nvSpPr>
            <p:cNvPr id="89" name="四角形: 角を丸くする 88">
              <a:extLst>
                <a:ext uri="{FF2B5EF4-FFF2-40B4-BE49-F238E27FC236}">
                  <a16:creationId xmlns:a16="http://schemas.microsoft.com/office/drawing/2014/main" id="{FA44C9E2-09A9-6428-C3F4-89EA810BA33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A013D986-618D-BC16-3B40-B5DC16266A1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A21F6BCD-C394-626C-4DC0-784E1642BDEA}"/>
              </a:ext>
            </a:extLst>
          </p:cNvPr>
          <p:cNvGrpSpPr/>
          <p:nvPr/>
        </p:nvGrpSpPr>
        <p:grpSpPr>
          <a:xfrm>
            <a:off x="10189030" y="2370244"/>
            <a:ext cx="644435" cy="879565"/>
            <a:chOff x="2760617" y="1490682"/>
            <a:chExt cx="644435" cy="1027612"/>
          </a:xfrm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F7569A9B-D889-20B2-8505-5A4C6FBED6A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922B5A4D-FA8C-F405-B85E-31DDA84BE3B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C3E7AF10-6D8A-78E8-5D25-1989C0396D3C}"/>
              </a:ext>
            </a:extLst>
          </p:cNvPr>
          <p:cNvGrpSpPr/>
          <p:nvPr/>
        </p:nvGrpSpPr>
        <p:grpSpPr>
          <a:xfrm>
            <a:off x="10189030" y="4129372"/>
            <a:ext cx="644435" cy="879565"/>
            <a:chOff x="2760617" y="1490682"/>
            <a:chExt cx="644435" cy="1027612"/>
          </a:xfrm>
        </p:grpSpPr>
        <p:sp>
          <p:nvSpPr>
            <p:cNvPr id="95" name="四角形: 角を丸くする 94">
              <a:extLst>
                <a:ext uri="{FF2B5EF4-FFF2-40B4-BE49-F238E27FC236}">
                  <a16:creationId xmlns:a16="http://schemas.microsoft.com/office/drawing/2014/main" id="{D0F1E00C-62AE-26DE-289B-BAA4562F175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AE2341BD-C88F-1DCA-37F3-C3DBEBA60C2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839D2174-1DD4-5625-76EE-7DA22C3D372F}"/>
              </a:ext>
            </a:extLst>
          </p:cNvPr>
          <p:cNvGrpSpPr/>
          <p:nvPr/>
        </p:nvGrpSpPr>
        <p:grpSpPr>
          <a:xfrm>
            <a:off x="10189030" y="3249808"/>
            <a:ext cx="644435" cy="879565"/>
            <a:chOff x="2760617" y="1490682"/>
            <a:chExt cx="644435" cy="1027612"/>
          </a:xfrm>
        </p:grpSpPr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D0075792-320D-33BF-2C42-8056350FE5B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914E3562-445C-E618-EC1E-E2772706DACB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D8D11B4-3BA1-AAD8-C4F7-DCE6986B7C17}"/>
              </a:ext>
            </a:extLst>
          </p:cNvPr>
          <p:cNvSpPr txBox="1"/>
          <p:nvPr/>
        </p:nvSpPr>
        <p:spPr>
          <a:xfrm>
            <a:off x="2479380" y="5350087"/>
            <a:ext cx="849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　　　　　２　　　　  ３　　　　　４　　　　 ５　　　　   ６　　　 　  ７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7F3FCD0E-81F4-E36B-3575-747D1864D868}"/>
              </a:ext>
            </a:extLst>
          </p:cNvPr>
          <p:cNvSpPr txBox="1"/>
          <p:nvPr/>
        </p:nvSpPr>
        <p:spPr>
          <a:xfrm>
            <a:off x="2144556" y="4659147"/>
            <a:ext cx="107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heavy" dirty="0"/>
              <a:t>昇降口</a:t>
            </a:r>
            <a:endParaRPr kumimoji="1" lang="ja-JP" altLang="en-US" sz="2000" u="heavy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001C40E-5F93-D351-4383-DCD90DCA3568}"/>
              </a:ext>
            </a:extLst>
          </p:cNvPr>
          <p:cNvSpPr/>
          <p:nvPr/>
        </p:nvSpPr>
        <p:spPr>
          <a:xfrm>
            <a:off x="2037164" y="4537717"/>
            <a:ext cx="1188340" cy="5660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A93C8875-5930-1DD4-9F02-CA39F0D2B9D5}"/>
              </a:ext>
            </a:extLst>
          </p:cNvPr>
          <p:cNvGrpSpPr/>
          <p:nvPr/>
        </p:nvGrpSpPr>
        <p:grpSpPr>
          <a:xfrm>
            <a:off x="10189029" y="1490680"/>
            <a:ext cx="644435" cy="879565"/>
            <a:chOff x="2760617" y="1490682"/>
            <a:chExt cx="644435" cy="1027612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58B0B968-2015-BD79-2B06-C13C60544D0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6AEAE5F3-EAE6-8350-965B-AB36AE85710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2CC81542-9546-5311-B29A-947EA5CD40A5}"/>
              </a:ext>
            </a:extLst>
          </p:cNvPr>
          <p:cNvGrpSpPr/>
          <p:nvPr/>
        </p:nvGrpSpPr>
        <p:grpSpPr>
          <a:xfrm>
            <a:off x="2339362" y="3256895"/>
            <a:ext cx="644435" cy="698973"/>
            <a:chOff x="2760617" y="1490682"/>
            <a:chExt cx="644435" cy="1027612"/>
          </a:xfrm>
        </p:grpSpPr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FE82BFBF-54E5-E14C-21DD-64545FD6D4F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9D6C99DE-C213-8410-F03F-4BBF72A981E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D5F03619-4ACA-661A-DA09-B17B28A510FF}"/>
              </a:ext>
            </a:extLst>
          </p:cNvPr>
          <p:cNvGrpSpPr/>
          <p:nvPr/>
        </p:nvGrpSpPr>
        <p:grpSpPr>
          <a:xfrm>
            <a:off x="3702136" y="3241194"/>
            <a:ext cx="644435" cy="698973"/>
            <a:chOff x="2760617" y="1490682"/>
            <a:chExt cx="644435" cy="1027612"/>
          </a:xfrm>
        </p:grpSpPr>
        <p:sp>
          <p:nvSpPr>
            <p:cNvPr id="113" name="四角形: 角を丸くする 112">
              <a:extLst>
                <a:ext uri="{FF2B5EF4-FFF2-40B4-BE49-F238E27FC236}">
                  <a16:creationId xmlns:a16="http://schemas.microsoft.com/office/drawing/2014/main" id="{9111E8F7-8F7F-47EB-9AB3-A0E7AA763E0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83865500-26DA-4E63-4E90-38264322F41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C0F49367-5F35-4F1A-8A4C-599DEC1D3ED0}"/>
              </a:ext>
            </a:extLst>
          </p:cNvPr>
          <p:cNvGrpSpPr/>
          <p:nvPr/>
        </p:nvGrpSpPr>
        <p:grpSpPr>
          <a:xfrm>
            <a:off x="5022813" y="3255106"/>
            <a:ext cx="644435" cy="698973"/>
            <a:chOff x="2760617" y="1490682"/>
            <a:chExt cx="644435" cy="1027612"/>
          </a:xfrm>
        </p:grpSpPr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881C92A0-291F-A0B7-B8B6-B252E36114D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ED092D18-5F02-CD1F-CE07-10E9E236CA5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E9EF8024-BA9F-1991-C542-A35604987C1B}"/>
              </a:ext>
            </a:extLst>
          </p:cNvPr>
          <p:cNvGrpSpPr/>
          <p:nvPr/>
        </p:nvGrpSpPr>
        <p:grpSpPr>
          <a:xfrm>
            <a:off x="6311698" y="3256894"/>
            <a:ext cx="644435" cy="698973"/>
            <a:chOff x="2760617" y="1490682"/>
            <a:chExt cx="644435" cy="1027612"/>
          </a:xfrm>
        </p:grpSpPr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9711A28D-ECC5-F509-61D3-C2E3B7976513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E72026C5-F23C-87EC-DD49-DB9B14B00DA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8A9C7789-B266-D2F8-FFBF-FEFFF265CBDC}"/>
              </a:ext>
            </a:extLst>
          </p:cNvPr>
          <p:cNvGrpSpPr/>
          <p:nvPr/>
        </p:nvGrpSpPr>
        <p:grpSpPr>
          <a:xfrm>
            <a:off x="7589632" y="3249118"/>
            <a:ext cx="644435" cy="698973"/>
            <a:chOff x="2760617" y="1490682"/>
            <a:chExt cx="644435" cy="1027612"/>
          </a:xfrm>
        </p:grpSpPr>
        <p:sp>
          <p:nvSpPr>
            <p:cNvPr id="122" name="四角形: 角を丸くする 121">
              <a:extLst>
                <a:ext uri="{FF2B5EF4-FFF2-40B4-BE49-F238E27FC236}">
                  <a16:creationId xmlns:a16="http://schemas.microsoft.com/office/drawing/2014/main" id="{5F72C2CB-15D3-9832-A5FC-DBA7FAB2DEBD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FBC236E0-34F7-F91A-B09D-22D90B6EF3A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77506A6A-177E-B9D9-2DEA-D83C086B0494}"/>
              </a:ext>
            </a:extLst>
          </p:cNvPr>
          <p:cNvGrpSpPr/>
          <p:nvPr/>
        </p:nvGrpSpPr>
        <p:grpSpPr>
          <a:xfrm>
            <a:off x="8849006" y="3246007"/>
            <a:ext cx="644435" cy="698973"/>
            <a:chOff x="2760617" y="1490682"/>
            <a:chExt cx="644435" cy="1027612"/>
          </a:xfrm>
        </p:grpSpPr>
        <p:sp>
          <p:nvSpPr>
            <p:cNvPr id="125" name="四角形: 角を丸くする 124">
              <a:extLst>
                <a:ext uri="{FF2B5EF4-FFF2-40B4-BE49-F238E27FC236}">
                  <a16:creationId xmlns:a16="http://schemas.microsoft.com/office/drawing/2014/main" id="{E6C0BD31-8105-32FB-78D9-0A6AFFF6B70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CDD5C3EA-34C3-2296-55CC-A48FEE52EBE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200209F-7333-6D3F-88A9-3BEB5B0B0BDD}"/>
              </a:ext>
            </a:extLst>
          </p:cNvPr>
          <p:cNvSpPr/>
          <p:nvPr/>
        </p:nvSpPr>
        <p:spPr>
          <a:xfrm>
            <a:off x="452847" y="3030583"/>
            <a:ext cx="1294321" cy="15071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BEC1B72-ABE2-B59B-6A24-F487692803AE}"/>
              </a:ext>
            </a:extLst>
          </p:cNvPr>
          <p:cNvSpPr/>
          <p:nvPr/>
        </p:nvSpPr>
        <p:spPr>
          <a:xfrm>
            <a:off x="10877004" y="1998322"/>
            <a:ext cx="905692" cy="253939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03ADF33-237A-5D7C-3395-0627638DC83E}"/>
              </a:ext>
            </a:extLst>
          </p:cNvPr>
          <p:cNvSpPr txBox="1"/>
          <p:nvPr/>
        </p:nvSpPr>
        <p:spPr>
          <a:xfrm>
            <a:off x="11059532" y="2244634"/>
            <a:ext cx="492443" cy="23687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" dirty="0"/>
              <a:t>トランクスペース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7901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E0B19-EB92-552F-F61D-9DD623CF7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E140033-1F56-3C2C-63CF-6AC33E446F4B}"/>
              </a:ext>
            </a:extLst>
          </p:cNvPr>
          <p:cNvSpPr/>
          <p:nvPr/>
        </p:nvSpPr>
        <p:spPr>
          <a:xfrm>
            <a:off x="731521" y="1375954"/>
            <a:ext cx="10728960" cy="379258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597FC0E-5EEB-CEC5-EB3F-F054A9B4B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2346" y="386229"/>
            <a:ext cx="8238578" cy="837065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小型</a:t>
            </a:r>
            <a:r>
              <a:rPr kumimoji="1" lang="en-US" altLang="ja-JP" sz="4800" dirty="0"/>
              <a:t>28</a:t>
            </a:r>
            <a:r>
              <a:rPr kumimoji="1" lang="ja-JP" altLang="en-US" sz="4800" dirty="0"/>
              <a:t>人乗り</a:t>
            </a:r>
            <a:r>
              <a:rPr kumimoji="1" lang="en-US" altLang="ja-JP" sz="4800" dirty="0"/>
              <a:t>(</a:t>
            </a:r>
            <a:r>
              <a:rPr kumimoji="1" lang="ja-JP" altLang="en-US" sz="4800" dirty="0"/>
              <a:t>２台</a:t>
            </a:r>
            <a:r>
              <a:rPr kumimoji="1" lang="en-US" altLang="ja-JP" sz="4800" dirty="0"/>
              <a:t>)</a:t>
            </a:r>
            <a:endParaRPr kumimoji="1" lang="ja-JP" altLang="en-US" sz="480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1E556DBE-50F0-D758-33C0-B7E6528D3FBE}"/>
              </a:ext>
            </a:extLst>
          </p:cNvPr>
          <p:cNvSpPr/>
          <p:nvPr/>
        </p:nvSpPr>
        <p:spPr>
          <a:xfrm>
            <a:off x="931819" y="1872343"/>
            <a:ext cx="339634" cy="6705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47E66DD-C126-60FD-A51B-484ED605DA48}"/>
              </a:ext>
            </a:extLst>
          </p:cNvPr>
          <p:cNvSpPr/>
          <p:nvPr/>
        </p:nvSpPr>
        <p:spPr>
          <a:xfrm>
            <a:off x="1336198" y="1689463"/>
            <a:ext cx="644435" cy="102761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C6D43F5-A7E3-A788-C92D-8429CDF4E952}"/>
              </a:ext>
            </a:extLst>
          </p:cNvPr>
          <p:cNvCxnSpPr/>
          <p:nvPr/>
        </p:nvCxnSpPr>
        <p:spPr>
          <a:xfrm>
            <a:off x="1872346" y="1689463"/>
            <a:ext cx="0" cy="1027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80DDC7-8C19-F62E-1E2E-CC765A5EC29F}"/>
              </a:ext>
            </a:extLst>
          </p:cNvPr>
          <p:cNvSpPr txBox="1"/>
          <p:nvPr/>
        </p:nvSpPr>
        <p:spPr>
          <a:xfrm>
            <a:off x="1375574" y="1784736"/>
            <a:ext cx="461665" cy="837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運転席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653FCA7-6B09-B70C-792D-02135AB3E296}"/>
              </a:ext>
            </a:extLst>
          </p:cNvPr>
          <p:cNvGrpSpPr/>
          <p:nvPr/>
        </p:nvGrpSpPr>
        <p:grpSpPr>
          <a:xfrm>
            <a:off x="2621492" y="1490680"/>
            <a:ext cx="644435" cy="879565"/>
            <a:chOff x="2760617" y="1490682"/>
            <a:chExt cx="644435" cy="1027612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CDE82D24-6930-7286-834D-2167E5EE673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332AE67-998D-A6E3-A5B7-327740A5B89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50F6A79-2B5D-522A-B704-2387D0463734}"/>
              </a:ext>
            </a:extLst>
          </p:cNvPr>
          <p:cNvGrpSpPr/>
          <p:nvPr/>
        </p:nvGrpSpPr>
        <p:grpSpPr>
          <a:xfrm>
            <a:off x="2621491" y="2370244"/>
            <a:ext cx="644435" cy="879565"/>
            <a:chOff x="2760617" y="1490682"/>
            <a:chExt cx="644435" cy="1027612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0EDF5805-12C1-A531-77D1-CA530ABE6DA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4D7AE14-E3AE-7178-AAD9-36EE6851999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EE5F801E-2DBA-582E-854B-33A7ABDBA206}"/>
              </a:ext>
            </a:extLst>
          </p:cNvPr>
          <p:cNvGrpSpPr/>
          <p:nvPr/>
        </p:nvGrpSpPr>
        <p:grpSpPr>
          <a:xfrm>
            <a:off x="1336198" y="4068115"/>
            <a:ext cx="644435" cy="879565"/>
            <a:chOff x="2760617" y="1490682"/>
            <a:chExt cx="644435" cy="1027612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A46AF18A-AD64-D430-9E4A-64B3BD547BC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C72EB5E8-C524-4444-B9BF-260E1D48463B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5E0797F2-F28C-872B-AF1F-ABC3EB393CF8}"/>
              </a:ext>
            </a:extLst>
          </p:cNvPr>
          <p:cNvGrpSpPr/>
          <p:nvPr/>
        </p:nvGrpSpPr>
        <p:grpSpPr>
          <a:xfrm>
            <a:off x="3983962" y="1482066"/>
            <a:ext cx="644435" cy="879565"/>
            <a:chOff x="2760617" y="1490682"/>
            <a:chExt cx="644435" cy="1027612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8AC0C933-32C5-2080-FBC9-DF24863241E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941ED237-3B6B-2FB5-A292-645664A726B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0F611360-2B0C-236B-57A3-16E41D92B66B}"/>
              </a:ext>
            </a:extLst>
          </p:cNvPr>
          <p:cNvGrpSpPr/>
          <p:nvPr/>
        </p:nvGrpSpPr>
        <p:grpSpPr>
          <a:xfrm>
            <a:off x="3983961" y="2361630"/>
            <a:ext cx="644435" cy="879565"/>
            <a:chOff x="2760617" y="1490682"/>
            <a:chExt cx="644435" cy="1027612"/>
          </a:xfrm>
        </p:grpSpPr>
        <p:sp>
          <p:nvSpPr>
            <p:cNvPr id="35" name="四角形: 角を丸くする 34">
              <a:extLst>
                <a:ext uri="{FF2B5EF4-FFF2-40B4-BE49-F238E27FC236}">
                  <a16:creationId xmlns:a16="http://schemas.microsoft.com/office/drawing/2014/main" id="{78A0A00F-8297-F683-3433-E64925678F3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405BADFA-1D54-5558-B425-6715A34F700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07593F7A-F8B3-9BEF-8AEC-A023DF51A2C9}"/>
              </a:ext>
            </a:extLst>
          </p:cNvPr>
          <p:cNvGrpSpPr/>
          <p:nvPr/>
        </p:nvGrpSpPr>
        <p:grpSpPr>
          <a:xfrm>
            <a:off x="3990277" y="4068115"/>
            <a:ext cx="644435" cy="879565"/>
            <a:chOff x="2760617" y="1490682"/>
            <a:chExt cx="644435" cy="1027612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AC27079A-9CA7-988D-F1D3-D6476CCFCE6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0CC119C8-A160-6884-A37F-42BE28F49D4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B5B47CBF-AF03-B0C6-31B4-24B8B1257DD1}"/>
              </a:ext>
            </a:extLst>
          </p:cNvPr>
          <p:cNvGrpSpPr/>
          <p:nvPr/>
        </p:nvGrpSpPr>
        <p:grpSpPr>
          <a:xfrm>
            <a:off x="5301488" y="1490680"/>
            <a:ext cx="644435" cy="879565"/>
            <a:chOff x="2760617" y="1490682"/>
            <a:chExt cx="644435" cy="1027612"/>
          </a:xfrm>
        </p:grpSpPr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EE3AB260-3EF4-F3CC-CA2F-BBB473E77A79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CEED9775-83BA-71C6-C52A-A6FE7D55594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EEEE2312-99F5-5B61-7A87-B9CFAA0C9915}"/>
              </a:ext>
            </a:extLst>
          </p:cNvPr>
          <p:cNvGrpSpPr/>
          <p:nvPr/>
        </p:nvGrpSpPr>
        <p:grpSpPr>
          <a:xfrm>
            <a:off x="5301487" y="2370244"/>
            <a:ext cx="644435" cy="879565"/>
            <a:chOff x="2760617" y="1490682"/>
            <a:chExt cx="644435" cy="1027612"/>
          </a:xfrm>
        </p:grpSpPr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00435FD7-37C6-E582-D901-A0936F38982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B7FC9AE5-CE34-E7AE-8B07-AD0EDEA1D2F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9B7C97AB-BE1E-8C24-200E-FA1EB40926AF}"/>
              </a:ext>
            </a:extLst>
          </p:cNvPr>
          <p:cNvGrpSpPr/>
          <p:nvPr/>
        </p:nvGrpSpPr>
        <p:grpSpPr>
          <a:xfrm>
            <a:off x="5296519" y="4068116"/>
            <a:ext cx="644435" cy="879565"/>
            <a:chOff x="2760617" y="1490682"/>
            <a:chExt cx="644435" cy="1027612"/>
          </a:xfrm>
        </p:grpSpPr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2242FFE6-20EC-4978-AC48-1A4E3B1BF176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F2259F5-4126-FE67-6024-13A9CE8C022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544A232F-F744-58B0-35CE-874015CE88F7}"/>
              </a:ext>
            </a:extLst>
          </p:cNvPr>
          <p:cNvGrpSpPr/>
          <p:nvPr/>
        </p:nvGrpSpPr>
        <p:grpSpPr>
          <a:xfrm>
            <a:off x="6594420" y="1490680"/>
            <a:ext cx="644435" cy="879565"/>
            <a:chOff x="2760617" y="1490682"/>
            <a:chExt cx="644435" cy="1027612"/>
          </a:xfrm>
        </p:grpSpPr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68D521FF-38EB-95FB-7509-F71AEB79F83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4E7CBE26-A8B0-77EE-0E84-51390F03195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710F61A9-1C8E-7132-43CA-262242BFAC60}"/>
              </a:ext>
            </a:extLst>
          </p:cNvPr>
          <p:cNvGrpSpPr/>
          <p:nvPr/>
        </p:nvGrpSpPr>
        <p:grpSpPr>
          <a:xfrm>
            <a:off x="6594419" y="2370244"/>
            <a:ext cx="644435" cy="879565"/>
            <a:chOff x="2760617" y="1490682"/>
            <a:chExt cx="644435" cy="1027612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95CCE767-6460-D43F-6F40-872EB4BA7691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18EA9B55-EE08-6BF3-4AA8-08E0A60E611A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2E104163-9DF1-C3F8-76B8-4F8C0C545BF1}"/>
              </a:ext>
            </a:extLst>
          </p:cNvPr>
          <p:cNvGrpSpPr/>
          <p:nvPr/>
        </p:nvGrpSpPr>
        <p:grpSpPr>
          <a:xfrm>
            <a:off x="6600428" y="4102197"/>
            <a:ext cx="644435" cy="879565"/>
            <a:chOff x="2760617" y="1490682"/>
            <a:chExt cx="644435" cy="1027612"/>
          </a:xfrm>
        </p:grpSpPr>
        <p:sp>
          <p:nvSpPr>
            <p:cNvPr id="65" name="四角形: 角を丸くする 64">
              <a:extLst>
                <a:ext uri="{FF2B5EF4-FFF2-40B4-BE49-F238E27FC236}">
                  <a16:creationId xmlns:a16="http://schemas.microsoft.com/office/drawing/2014/main" id="{5112CBFC-9FCD-DB5D-4E8B-F23B023A2070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C4D1F4DD-E0C5-F297-606D-684D27022F0F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0182C83F-15C6-AC22-29DA-3FA29A9DABB2}"/>
              </a:ext>
            </a:extLst>
          </p:cNvPr>
          <p:cNvGrpSpPr/>
          <p:nvPr/>
        </p:nvGrpSpPr>
        <p:grpSpPr>
          <a:xfrm>
            <a:off x="7870279" y="1482067"/>
            <a:ext cx="644435" cy="879565"/>
            <a:chOff x="2760617" y="1490682"/>
            <a:chExt cx="644435" cy="1027612"/>
          </a:xfrm>
        </p:grpSpPr>
        <p:sp>
          <p:nvSpPr>
            <p:cNvPr id="68" name="四角形: 角を丸くする 67">
              <a:extLst>
                <a:ext uri="{FF2B5EF4-FFF2-40B4-BE49-F238E27FC236}">
                  <a16:creationId xmlns:a16="http://schemas.microsoft.com/office/drawing/2014/main" id="{264FF303-40AC-043C-C2B4-76969608BDA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97054FB3-088C-B346-2B71-364B77F0459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807051DA-5098-9992-07CC-D61708C9E859}"/>
              </a:ext>
            </a:extLst>
          </p:cNvPr>
          <p:cNvGrpSpPr/>
          <p:nvPr/>
        </p:nvGrpSpPr>
        <p:grpSpPr>
          <a:xfrm>
            <a:off x="7870278" y="2361631"/>
            <a:ext cx="644435" cy="879565"/>
            <a:chOff x="2760617" y="1490682"/>
            <a:chExt cx="644435" cy="1027612"/>
          </a:xfrm>
        </p:grpSpPr>
        <p:sp>
          <p:nvSpPr>
            <p:cNvPr id="71" name="四角形: 角を丸くする 70">
              <a:extLst>
                <a:ext uri="{FF2B5EF4-FFF2-40B4-BE49-F238E27FC236}">
                  <a16:creationId xmlns:a16="http://schemas.microsoft.com/office/drawing/2014/main" id="{2B939E3B-EB52-8A42-4B72-52764715CB2D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55EDC6A-D2F4-94A7-258E-D061102C8650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1E8D7DC6-6910-4DE9-CD45-2E37486F72F1}"/>
              </a:ext>
            </a:extLst>
          </p:cNvPr>
          <p:cNvGrpSpPr/>
          <p:nvPr/>
        </p:nvGrpSpPr>
        <p:grpSpPr>
          <a:xfrm>
            <a:off x="7865800" y="4102197"/>
            <a:ext cx="644435" cy="879565"/>
            <a:chOff x="2760617" y="1490682"/>
            <a:chExt cx="644435" cy="1027612"/>
          </a:xfrm>
        </p:grpSpPr>
        <p:sp>
          <p:nvSpPr>
            <p:cNvPr id="77" name="四角形: 角を丸くする 76">
              <a:extLst>
                <a:ext uri="{FF2B5EF4-FFF2-40B4-BE49-F238E27FC236}">
                  <a16:creationId xmlns:a16="http://schemas.microsoft.com/office/drawing/2014/main" id="{F6D7A2CF-A853-DC02-1A42-59B53D9F55A8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0BE0F5FA-D26B-F098-B064-F16DBEEE202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3E90D5BD-E6BF-0BEC-01E4-96F19548B6AC}"/>
              </a:ext>
            </a:extLst>
          </p:cNvPr>
          <p:cNvGrpSpPr/>
          <p:nvPr/>
        </p:nvGrpSpPr>
        <p:grpSpPr>
          <a:xfrm>
            <a:off x="9127681" y="1486374"/>
            <a:ext cx="644435" cy="879565"/>
            <a:chOff x="2760617" y="1490682"/>
            <a:chExt cx="644435" cy="1027612"/>
          </a:xfrm>
        </p:grpSpPr>
        <p:sp>
          <p:nvSpPr>
            <p:cNvPr id="80" name="四角形: 角を丸くする 79">
              <a:extLst>
                <a:ext uri="{FF2B5EF4-FFF2-40B4-BE49-F238E27FC236}">
                  <a16:creationId xmlns:a16="http://schemas.microsoft.com/office/drawing/2014/main" id="{0D614E6A-5999-F842-BF00-74C9B93CC93B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21C99C95-939A-586F-807E-4C8667703AF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グループ化 81">
            <a:extLst>
              <a:ext uri="{FF2B5EF4-FFF2-40B4-BE49-F238E27FC236}">
                <a16:creationId xmlns:a16="http://schemas.microsoft.com/office/drawing/2014/main" id="{964C6930-8288-B2AA-F32B-2861C3A857AA}"/>
              </a:ext>
            </a:extLst>
          </p:cNvPr>
          <p:cNvGrpSpPr/>
          <p:nvPr/>
        </p:nvGrpSpPr>
        <p:grpSpPr>
          <a:xfrm>
            <a:off x="9127680" y="2365938"/>
            <a:ext cx="644435" cy="879565"/>
            <a:chOff x="2760617" y="1490682"/>
            <a:chExt cx="644435" cy="1027612"/>
          </a:xfrm>
        </p:grpSpPr>
        <p:sp>
          <p:nvSpPr>
            <p:cNvPr id="83" name="四角形: 角を丸くする 82">
              <a:extLst>
                <a:ext uri="{FF2B5EF4-FFF2-40B4-BE49-F238E27FC236}">
                  <a16:creationId xmlns:a16="http://schemas.microsoft.com/office/drawing/2014/main" id="{C2BC0805-F456-B9C6-37C1-58488CD56C3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73FDD858-9941-B263-0860-7EF1A36072A7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76F961C7-E3E3-094E-DD8A-5548E5DF6B07}"/>
              </a:ext>
            </a:extLst>
          </p:cNvPr>
          <p:cNvGrpSpPr/>
          <p:nvPr/>
        </p:nvGrpSpPr>
        <p:grpSpPr>
          <a:xfrm>
            <a:off x="9153257" y="4129371"/>
            <a:ext cx="644435" cy="879565"/>
            <a:chOff x="2760617" y="1490682"/>
            <a:chExt cx="644435" cy="1027612"/>
          </a:xfrm>
        </p:grpSpPr>
        <p:sp>
          <p:nvSpPr>
            <p:cNvPr id="89" name="四角形: 角を丸くする 88">
              <a:extLst>
                <a:ext uri="{FF2B5EF4-FFF2-40B4-BE49-F238E27FC236}">
                  <a16:creationId xmlns:a16="http://schemas.microsoft.com/office/drawing/2014/main" id="{58C69676-0A19-EB3C-B021-B4B98EE8BB5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FA1E72B3-F3AD-684E-4D5A-F7EE1332EE63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C9ED89A3-1EE4-B134-CDF4-3D696462A970}"/>
              </a:ext>
            </a:extLst>
          </p:cNvPr>
          <p:cNvGrpSpPr/>
          <p:nvPr/>
        </p:nvGrpSpPr>
        <p:grpSpPr>
          <a:xfrm>
            <a:off x="10467704" y="2370244"/>
            <a:ext cx="644435" cy="879565"/>
            <a:chOff x="2760617" y="1490682"/>
            <a:chExt cx="644435" cy="1027612"/>
          </a:xfrm>
        </p:grpSpPr>
        <p:sp>
          <p:nvSpPr>
            <p:cNvPr id="92" name="四角形: 角を丸くする 91">
              <a:extLst>
                <a:ext uri="{FF2B5EF4-FFF2-40B4-BE49-F238E27FC236}">
                  <a16:creationId xmlns:a16="http://schemas.microsoft.com/office/drawing/2014/main" id="{E65798E6-A8F3-87C9-29F8-FE98748BD953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E73A39A4-FB63-EA57-2D7F-8B0A3014EA8C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グループ化 93">
            <a:extLst>
              <a:ext uri="{FF2B5EF4-FFF2-40B4-BE49-F238E27FC236}">
                <a16:creationId xmlns:a16="http://schemas.microsoft.com/office/drawing/2014/main" id="{307B2DDA-BA5E-2CDA-1F47-76092DAA1390}"/>
              </a:ext>
            </a:extLst>
          </p:cNvPr>
          <p:cNvGrpSpPr/>
          <p:nvPr/>
        </p:nvGrpSpPr>
        <p:grpSpPr>
          <a:xfrm>
            <a:off x="10467704" y="4129372"/>
            <a:ext cx="644435" cy="879565"/>
            <a:chOff x="2760617" y="1490682"/>
            <a:chExt cx="644435" cy="1027612"/>
          </a:xfrm>
        </p:grpSpPr>
        <p:sp>
          <p:nvSpPr>
            <p:cNvPr id="95" name="四角形: 角を丸くする 94">
              <a:extLst>
                <a:ext uri="{FF2B5EF4-FFF2-40B4-BE49-F238E27FC236}">
                  <a16:creationId xmlns:a16="http://schemas.microsoft.com/office/drawing/2014/main" id="{2550E04D-8A6B-0A4D-8885-74336BE6FFF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F5BEC276-9AC9-12EC-75ED-737D5C45B41B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3E4670B5-A46B-0A2B-3680-0CDB54AEEECB}"/>
              </a:ext>
            </a:extLst>
          </p:cNvPr>
          <p:cNvGrpSpPr/>
          <p:nvPr/>
        </p:nvGrpSpPr>
        <p:grpSpPr>
          <a:xfrm>
            <a:off x="10467704" y="3249808"/>
            <a:ext cx="644435" cy="879565"/>
            <a:chOff x="2760617" y="1490682"/>
            <a:chExt cx="644435" cy="1027612"/>
          </a:xfrm>
        </p:grpSpPr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3F9244E3-C736-5D68-1459-59173E475692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A54B71DE-084E-7926-155F-970689ED12E8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BFABF802-F81C-8256-89B9-E570BAC57BA2}"/>
              </a:ext>
            </a:extLst>
          </p:cNvPr>
          <p:cNvSpPr txBox="1"/>
          <p:nvPr/>
        </p:nvSpPr>
        <p:spPr>
          <a:xfrm>
            <a:off x="2782956" y="5345805"/>
            <a:ext cx="832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１　　　　　２　　　　  ３　　　　　４　　　　 ５　　　　  ６　　　　  ７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7B940EDE-831A-C6AA-8BE6-285DBEFC20BE}"/>
              </a:ext>
            </a:extLst>
          </p:cNvPr>
          <p:cNvSpPr txBox="1"/>
          <p:nvPr/>
        </p:nvSpPr>
        <p:spPr>
          <a:xfrm>
            <a:off x="2415458" y="4747624"/>
            <a:ext cx="107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heavy" dirty="0"/>
              <a:t>昇降口</a:t>
            </a:r>
            <a:endParaRPr kumimoji="1" lang="ja-JP" altLang="en-US" sz="2000" u="heavy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830646D-2092-22B1-601A-BC7A6CA4D8FF}"/>
              </a:ext>
            </a:extLst>
          </p:cNvPr>
          <p:cNvSpPr/>
          <p:nvPr/>
        </p:nvSpPr>
        <p:spPr>
          <a:xfrm>
            <a:off x="2315838" y="4600064"/>
            <a:ext cx="1188340" cy="5660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489E23B-93D1-34F5-0D66-4DFDE2CEABD2}"/>
              </a:ext>
            </a:extLst>
          </p:cNvPr>
          <p:cNvGrpSpPr/>
          <p:nvPr/>
        </p:nvGrpSpPr>
        <p:grpSpPr>
          <a:xfrm>
            <a:off x="10467703" y="1490680"/>
            <a:ext cx="644435" cy="879565"/>
            <a:chOff x="2760617" y="1490682"/>
            <a:chExt cx="644435" cy="1027612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7A64458E-4E31-EC18-EB2B-FA044F97371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948BE9F-CBAA-F541-F30B-EBA4A909D5ED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8B44D6D2-2A74-B71B-66C6-43B498D21484}"/>
              </a:ext>
            </a:extLst>
          </p:cNvPr>
          <p:cNvGrpSpPr/>
          <p:nvPr/>
        </p:nvGrpSpPr>
        <p:grpSpPr>
          <a:xfrm>
            <a:off x="2618036" y="3256895"/>
            <a:ext cx="644435" cy="698973"/>
            <a:chOff x="2760617" y="1490682"/>
            <a:chExt cx="644435" cy="1027612"/>
          </a:xfrm>
        </p:grpSpPr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34B59208-38EE-7CB2-6BF4-A5B124FF377D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BF511F5C-CC6D-AE17-0033-B60F9DED0614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290058A7-0E81-44AE-1868-DAC73C9B7EF5}"/>
              </a:ext>
            </a:extLst>
          </p:cNvPr>
          <p:cNvGrpSpPr/>
          <p:nvPr/>
        </p:nvGrpSpPr>
        <p:grpSpPr>
          <a:xfrm>
            <a:off x="3980810" y="3241194"/>
            <a:ext cx="644435" cy="698973"/>
            <a:chOff x="2760617" y="1490682"/>
            <a:chExt cx="644435" cy="1027612"/>
          </a:xfrm>
        </p:grpSpPr>
        <p:sp>
          <p:nvSpPr>
            <p:cNvPr id="113" name="四角形: 角を丸くする 112">
              <a:extLst>
                <a:ext uri="{FF2B5EF4-FFF2-40B4-BE49-F238E27FC236}">
                  <a16:creationId xmlns:a16="http://schemas.microsoft.com/office/drawing/2014/main" id="{EB17A0A0-34B4-8EB2-25C9-BE3AE1029BA7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7D9F412F-5BA0-537C-9B99-54E189901DFE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23E274E7-AD98-7BD2-D463-C7EDF94A47D2}"/>
              </a:ext>
            </a:extLst>
          </p:cNvPr>
          <p:cNvGrpSpPr/>
          <p:nvPr/>
        </p:nvGrpSpPr>
        <p:grpSpPr>
          <a:xfrm>
            <a:off x="5301487" y="3255106"/>
            <a:ext cx="644435" cy="698973"/>
            <a:chOff x="2760617" y="1490682"/>
            <a:chExt cx="644435" cy="1027612"/>
          </a:xfrm>
        </p:grpSpPr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6A6EFE56-D55D-3552-3A21-3987AFC05124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B35A8CCC-2359-23F9-6D99-DAD8AA4DBF61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グループ化 117">
            <a:extLst>
              <a:ext uri="{FF2B5EF4-FFF2-40B4-BE49-F238E27FC236}">
                <a16:creationId xmlns:a16="http://schemas.microsoft.com/office/drawing/2014/main" id="{7238A9A3-E9AD-5DB1-D7EB-BEB7D6901CC1}"/>
              </a:ext>
            </a:extLst>
          </p:cNvPr>
          <p:cNvGrpSpPr/>
          <p:nvPr/>
        </p:nvGrpSpPr>
        <p:grpSpPr>
          <a:xfrm>
            <a:off x="6590372" y="3256894"/>
            <a:ext cx="644435" cy="698973"/>
            <a:chOff x="2760617" y="1490682"/>
            <a:chExt cx="644435" cy="1027612"/>
          </a:xfrm>
        </p:grpSpPr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C377BC94-FE3E-3C06-F45C-BB82FC856E8C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0" name="直線コネクタ 119">
              <a:extLst>
                <a:ext uri="{FF2B5EF4-FFF2-40B4-BE49-F238E27FC236}">
                  <a16:creationId xmlns:a16="http://schemas.microsoft.com/office/drawing/2014/main" id="{29A40942-BBB5-AC9E-1953-91B3EFF7CB32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グループ化 120">
            <a:extLst>
              <a:ext uri="{FF2B5EF4-FFF2-40B4-BE49-F238E27FC236}">
                <a16:creationId xmlns:a16="http://schemas.microsoft.com/office/drawing/2014/main" id="{FD2A3972-1415-1361-9354-171B5A20C247}"/>
              </a:ext>
            </a:extLst>
          </p:cNvPr>
          <p:cNvGrpSpPr/>
          <p:nvPr/>
        </p:nvGrpSpPr>
        <p:grpSpPr>
          <a:xfrm>
            <a:off x="7868306" y="3249118"/>
            <a:ext cx="644435" cy="698973"/>
            <a:chOff x="2760617" y="1490682"/>
            <a:chExt cx="644435" cy="1027612"/>
          </a:xfrm>
        </p:grpSpPr>
        <p:sp>
          <p:nvSpPr>
            <p:cNvPr id="122" name="四角形: 角を丸くする 121">
              <a:extLst>
                <a:ext uri="{FF2B5EF4-FFF2-40B4-BE49-F238E27FC236}">
                  <a16:creationId xmlns:a16="http://schemas.microsoft.com/office/drawing/2014/main" id="{F3E99C29-DC4F-4780-B6BF-6DC6AD53678F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3" name="直線コネクタ 122">
              <a:extLst>
                <a:ext uri="{FF2B5EF4-FFF2-40B4-BE49-F238E27FC236}">
                  <a16:creationId xmlns:a16="http://schemas.microsoft.com/office/drawing/2014/main" id="{C4208AA5-3D85-70FE-B00C-B8175B131C66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29E1FFC5-BF4B-F104-9E76-240422A37649}"/>
              </a:ext>
            </a:extLst>
          </p:cNvPr>
          <p:cNvGrpSpPr/>
          <p:nvPr/>
        </p:nvGrpSpPr>
        <p:grpSpPr>
          <a:xfrm>
            <a:off x="9127680" y="3246007"/>
            <a:ext cx="644435" cy="698973"/>
            <a:chOff x="2760617" y="1490682"/>
            <a:chExt cx="644435" cy="1027612"/>
          </a:xfrm>
        </p:grpSpPr>
        <p:sp>
          <p:nvSpPr>
            <p:cNvPr id="125" name="四角形: 角を丸くする 124">
              <a:extLst>
                <a:ext uri="{FF2B5EF4-FFF2-40B4-BE49-F238E27FC236}">
                  <a16:creationId xmlns:a16="http://schemas.microsoft.com/office/drawing/2014/main" id="{93BFC6A1-9F6E-07E0-6D07-55E3C71CB9FE}"/>
                </a:ext>
              </a:extLst>
            </p:cNvPr>
            <p:cNvSpPr/>
            <p:nvPr/>
          </p:nvSpPr>
          <p:spPr>
            <a:xfrm>
              <a:off x="2760617" y="1490683"/>
              <a:ext cx="644435" cy="1027611"/>
            </a:xfrm>
            <a:prstGeom prst="round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70C08BFF-8866-2ED3-9F20-7A9F2BBAA349}"/>
                </a:ext>
              </a:extLst>
            </p:cNvPr>
            <p:cNvCxnSpPr/>
            <p:nvPr/>
          </p:nvCxnSpPr>
          <p:spPr>
            <a:xfrm>
              <a:off x="3222282" y="1490682"/>
              <a:ext cx="0" cy="102761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A28DC9A6-F318-600F-6832-088A419BA92D}"/>
              </a:ext>
            </a:extLst>
          </p:cNvPr>
          <p:cNvSpPr/>
          <p:nvPr/>
        </p:nvSpPr>
        <p:spPr>
          <a:xfrm>
            <a:off x="731521" y="2882537"/>
            <a:ext cx="1294321" cy="10114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9CB0C-75DC-330D-A3D4-D917DC1268C7}"/>
              </a:ext>
            </a:extLst>
          </p:cNvPr>
          <p:cNvSpPr txBox="1"/>
          <p:nvPr/>
        </p:nvSpPr>
        <p:spPr>
          <a:xfrm>
            <a:off x="4054407" y="5892405"/>
            <a:ext cx="436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補助席シートベルトは１台のみ有り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061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119</Words>
  <Application>Microsoft Office PowerPoint</Application>
  <PresentationFormat>ワイド画面</PresentationFormat>
  <Paragraphs>26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大型53人乗りタイプ(４台)</vt:lpstr>
      <vt:lpstr>大型52人乗りタイプ(２台)</vt:lpstr>
      <vt:lpstr>中型27人乗り(観光バスタイプ、補助席なし)</vt:lpstr>
      <vt:lpstr>中型44人乗り</vt:lpstr>
      <vt:lpstr>小型27人乗り(トランクあり１台)</vt:lpstr>
      <vt:lpstr>小型28人乗り(２台)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【710】中型27人乗り</dc:title>
  <dc:creator>Toshiki</dc:creator>
  <cp:lastModifiedBy>Toshiki</cp:lastModifiedBy>
  <cp:revision>37</cp:revision>
  <cp:lastPrinted>2024-02-19T07:01:31Z</cp:lastPrinted>
  <dcterms:created xsi:type="dcterms:W3CDTF">2024-02-19T05:13:06Z</dcterms:created>
  <dcterms:modified xsi:type="dcterms:W3CDTF">2024-04-24T05:11:49Z</dcterms:modified>
</cp:coreProperties>
</file>